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handoutMasterIdLst>
    <p:handoutMasterId r:id="rId18"/>
  </p:handoutMasterIdLst>
  <p:sldIdLst>
    <p:sldId id="273" r:id="rId5"/>
    <p:sldId id="414" r:id="rId6"/>
    <p:sldId id="426" r:id="rId7"/>
    <p:sldId id="415" r:id="rId8"/>
    <p:sldId id="421" r:id="rId9"/>
    <p:sldId id="419" r:id="rId10"/>
    <p:sldId id="416" r:id="rId11"/>
    <p:sldId id="418" r:id="rId12"/>
    <p:sldId id="417" r:id="rId13"/>
    <p:sldId id="422" r:id="rId14"/>
    <p:sldId id="425" r:id="rId15"/>
    <p:sldId id="423" r:id="rId16"/>
  </p:sldIdLst>
  <p:sldSz cx="12192000" cy="6858000"/>
  <p:notesSz cx="6858000" cy="9144000"/>
  <p:embeddedFontLst>
    <p:embeddedFont>
      <p:font typeface="Elido Regular" panose="02010802060502020303" charset="0"/>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id="{C13A675C-44AE-4901-B98C-22CA1F91B68C}">
          <p14:sldIdLst>
            <p14:sldId id="273"/>
            <p14:sldId id="414"/>
            <p14:sldId id="426"/>
            <p14:sldId id="415"/>
            <p14:sldId id="421"/>
            <p14:sldId id="419"/>
            <p14:sldId id="416"/>
            <p14:sldId id="418"/>
            <p14:sldId id="417"/>
            <p14:sldId id="422"/>
            <p14:sldId id="425"/>
            <p14:sldId id="423"/>
          </p14:sldIdLst>
        </p14:section>
        <p14:section name="Iconenen en illustraties" id="{FBA27D91-B048-48E8-A8C6-CF4F475AFA3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6"/>
    <a:srgbClr val="EAF5FC"/>
    <a:srgbClr val="D2EAFA"/>
    <a:srgbClr val="303B60"/>
    <a:srgbClr val="BBDFD0"/>
    <a:srgbClr val="FF97C3"/>
    <a:srgbClr val="73B073"/>
    <a:srgbClr val="EA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0281" autoAdjust="0"/>
  </p:normalViewPr>
  <p:slideViewPr>
    <p:cSldViewPr snapToGrid="0" showGuides="1">
      <p:cViewPr varScale="1">
        <p:scale>
          <a:sx n="96" d="100"/>
          <a:sy n="96" d="100"/>
        </p:scale>
        <p:origin x="1884" y="2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03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50908-0802-648F-7CC0-4AA97E71CB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C70DFAF-9953-3F86-DE24-5658B86197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B59EB7-F76B-4D9C-A2F4-E707327E7D6F}" type="datetimeFigureOut">
              <a:rPr lang="en-US" smtClean="0"/>
              <a:t>4/2/2025</a:t>
            </a:fld>
            <a:endParaRPr lang="en-US"/>
          </a:p>
        </p:txBody>
      </p:sp>
      <p:sp>
        <p:nvSpPr>
          <p:cNvPr id="4" name="Footer Placeholder 3">
            <a:extLst>
              <a:ext uri="{FF2B5EF4-FFF2-40B4-BE49-F238E27FC236}">
                <a16:creationId xmlns:a16="http://schemas.microsoft.com/office/drawing/2014/main" id="{7BCC650F-E80B-CA75-8806-4E8F4CB0D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356B95-5F2B-E4BC-537B-A17D950939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65AE5E-5F60-4EAB-8B44-89171E56C372}" type="slidenum">
              <a:rPr lang="en-US" smtClean="0"/>
              <a:t>‹nr.›</a:t>
            </a:fld>
            <a:endParaRPr lang="en-US"/>
          </a:p>
        </p:txBody>
      </p:sp>
    </p:spTree>
    <p:extLst>
      <p:ext uri="{BB962C8B-B14F-4D97-AF65-F5344CB8AC3E}">
        <p14:creationId xmlns:p14="http://schemas.microsoft.com/office/powerpoint/2010/main" val="298895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34DAC-90F4-4B4C-AB4E-BB2C1791DDED}" type="datetimeFigureOut">
              <a:t>2-4-2025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28F9F-7E36-5543-883C-0D9329B31392}" type="slidenum">
              <a:t>‹nr.›</a:t>
            </a:fld>
            <a:endParaRPr lang="en-NL"/>
          </a:p>
        </p:txBody>
      </p:sp>
    </p:spTree>
    <p:extLst>
      <p:ext uri="{BB962C8B-B14F-4D97-AF65-F5344CB8AC3E}">
        <p14:creationId xmlns:p14="http://schemas.microsoft.com/office/powerpoint/2010/main" val="209152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628F9F-7E36-5543-883C-0D9329B31392}" type="slidenum">
              <a:t>1</a:t>
            </a:fld>
            <a:endParaRPr lang="en-NL"/>
          </a:p>
        </p:txBody>
      </p:sp>
    </p:spTree>
    <p:extLst>
      <p:ext uri="{BB962C8B-B14F-4D97-AF65-F5344CB8AC3E}">
        <p14:creationId xmlns:p14="http://schemas.microsoft.com/office/powerpoint/2010/main" val="247497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Ineke presenteert</a:t>
            </a:r>
          </a:p>
          <a:p>
            <a:r>
              <a:rPr lang="nl-NL" dirty="0"/>
              <a:t>Hier nog duidelijker maken wat er van bewoners verwacht wordt. </a:t>
            </a:r>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10</a:t>
            </a:fld>
            <a:endParaRPr lang="nl-NL"/>
          </a:p>
        </p:txBody>
      </p:sp>
    </p:spTree>
    <p:extLst>
      <p:ext uri="{BB962C8B-B14F-4D97-AF65-F5344CB8AC3E}">
        <p14:creationId xmlns:p14="http://schemas.microsoft.com/office/powerpoint/2010/main" val="226357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We hebben een korte presentatie voorbereid. </a:t>
            </a:r>
          </a:p>
          <a:p>
            <a:pPr marL="171450" indent="-171450">
              <a:buFontTx/>
              <a:buChar char="-"/>
            </a:pPr>
            <a:r>
              <a:rPr lang="nl-NL" dirty="0"/>
              <a:t>Na de presentatie is er een informatiemarkt met tafeltjes met verschillende onderwerpen. Daar kunt u al uw vragen stellen aan medewerkers van Portaal en elk. </a:t>
            </a:r>
          </a:p>
          <a:p>
            <a:pPr marL="171450" indent="-171450">
              <a:buFontTx/>
              <a:buChar char="-"/>
            </a:pPr>
            <a:r>
              <a:rPr lang="nl-NL" dirty="0"/>
              <a:t>Mocht u dat nog niet gedaan hebben, willen we u vragen om bij de bewonersbegeleider van Portaal te laten weten op welk adres u woont. Zo hebben we een goed beeld van de bewoners die er vanavond wel en niet zijn.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2</a:t>
            </a:fld>
            <a:endParaRPr lang="nl-NL"/>
          </a:p>
        </p:txBody>
      </p:sp>
    </p:spTree>
    <p:extLst>
      <p:ext uri="{BB962C8B-B14F-4D97-AF65-F5344CB8AC3E}">
        <p14:creationId xmlns:p14="http://schemas.microsoft.com/office/powerpoint/2010/main" val="332503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Sharon</a:t>
            </a:r>
          </a:p>
          <a:p>
            <a:r>
              <a:rPr lang="nl-NL" dirty="0"/>
              <a:t>Het doel van de avond is dat alle bewoners hun vragen kunnen stellen. Daar is heel veel ruimte voor na de presentatie bij de verschillende tafeltjes. We houden de presentatie daarom ook kort, zodat er voldoende tijd over blijft voor de informatie markt. </a:t>
            </a:r>
          </a:p>
          <a:p>
            <a:endParaRPr lang="nl-NL" dirty="0"/>
          </a:p>
          <a:p>
            <a:r>
              <a:rPr lang="nl-NL" dirty="0"/>
              <a:t>U heeft een briefje ontvangen. Heeft u vragen, schrijf die op het briefje en lever die in de koffie break bij ons in. Na de koffie break beantwoorden we kort de meest gestelde vragen plenair. Alle andere vragen kunt u daarna bij de tafeltjes stellen.</a:t>
            </a:r>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3</a:t>
            </a:fld>
            <a:endParaRPr lang="nl-NL"/>
          </a:p>
        </p:txBody>
      </p:sp>
    </p:spTree>
    <p:extLst>
      <p:ext uri="{BB962C8B-B14F-4D97-AF65-F5344CB8AC3E}">
        <p14:creationId xmlns:p14="http://schemas.microsoft.com/office/powerpoint/2010/main" val="1981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We hebben posters laten maken waarop de werkzaamheden zijn aangegeven. Deze posters kunt u straks bekijken.</a:t>
            </a:r>
          </a:p>
          <a:p>
            <a:pPr marL="171450" indent="-171450">
              <a:buFontTx/>
              <a:buChar char="-"/>
            </a:pPr>
            <a:r>
              <a:rPr lang="nl-NL" dirty="0"/>
              <a:t>Medewerkers van de aannemer zijn aanwezig om vragen over de werkzaamheden te beantwoorden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4</a:t>
            </a:fld>
            <a:endParaRPr lang="nl-NL"/>
          </a:p>
        </p:txBody>
      </p:sp>
    </p:spTree>
    <p:extLst>
      <p:ext uri="{BB962C8B-B14F-4D97-AF65-F5344CB8AC3E}">
        <p14:creationId xmlns:p14="http://schemas.microsoft.com/office/powerpoint/2010/main" val="28859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Ineke</a:t>
            </a:r>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5</a:t>
            </a:fld>
            <a:endParaRPr lang="nl-NL"/>
          </a:p>
        </p:txBody>
      </p:sp>
    </p:spTree>
    <p:extLst>
      <p:ext uri="{BB962C8B-B14F-4D97-AF65-F5344CB8AC3E}">
        <p14:creationId xmlns:p14="http://schemas.microsoft.com/office/powerpoint/2010/main" val="341713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Ineke </a:t>
            </a:r>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6</a:t>
            </a:fld>
            <a:endParaRPr lang="nl-NL"/>
          </a:p>
        </p:txBody>
      </p:sp>
    </p:spTree>
    <p:extLst>
      <p:ext uri="{BB962C8B-B14F-4D97-AF65-F5344CB8AC3E}">
        <p14:creationId xmlns:p14="http://schemas.microsoft.com/office/powerpoint/2010/main" val="356088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Gepresenteerd door Sharon</a:t>
            </a:r>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7</a:t>
            </a:fld>
            <a:endParaRPr lang="nl-NL"/>
          </a:p>
        </p:txBody>
      </p:sp>
    </p:spTree>
    <p:extLst>
      <p:ext uri="{BB962C8B-B14F-4D97-AF65-F5344CB8AC3E}">
        <p14:creationId xmlns:p14="http://schemas.microsoft.com/office/powerpoint/2010/main" val="156075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Gepresenteerd door Sharon?</a:t>
            </a:r>
          </a:p>
          <a:p>
            <a:endParaRPr lang="nl-NL" dirty="0"/>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8</a:t>
            </a:fld>
            <a:endParaRPr lang="nl-NL"/>
          </a:p>
        </p:txBody>
      </p:sp>
    </p:spTree>
    <p:extLst>
      <p:ext uri="{BB962C8B-B14F-4D97-AF65-F5344CB8AC3E}">
        <p14:creationId xmlns:p14="http://schemas.microsoft.com/office/powerpoint/2010/main" val="166690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Gepresenteerd door Sharon?</a:t>
            </a:r>
          </a:p>
          <a:p>
            <a:endParaRPr lang="nl-NL" dirty="0"/>
          </a:p>
        </p:txBody>
      </p:sp>
      <p:sp>
        <p:nvSpPr>
          <p:cNvPr id="4" name="Tijdelijke aanduiding voor dianummer 3"/>
          <p:cNvSpPr>
            <a:spLocks noGrp="1"/>
          </p:cNvSpPr>
          <p:nvPr>
            <p:ph type="sldNum" sz="quarter" idx="5"/>
          </p:nvPr>
        </p:nvSpPr>
        <p:spPr/>
        <p:txBody>
          <a:bodyPr/>
          <a:lstStyle/>
          <a:p>
            <a:fld id="{A0628F9F-7E36-5543-883C-0D9329B31392}" type="slidenum">
              <a:rPr lang="nl-NL" smtClean="0"/>
              <a:t>9</a:t>
            </a:fld>
            <a:endParaRPr lang="nl-NL"/>
          </a:p>
        </p:txBody>
      </p:sp>
    </p:spTree>
    <p:extLst>
      <p:ext uri="{BB962C8B-B14F-4D97-AF65-F5344CB8AC3E}">
        <p14:creationId xmlns:p14="http://schemas.microsoft.com/office/powerpoint/2010/main" val="803608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4.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4.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6.svg"/><Relationship Id="rId7"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8.svg"/><Relationship Id="rId7"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7.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39.png"/><Relationship Id="rId5" Type="http://schemas.openxmlformats.org/officeDocument/2006/relationships/image" Target="../media/image9.svg"/><Relationship Id="rId10" Type="http://schemas.openxmlformats.org/officeDocument/2006/relationships/image" Target="../media/image2.svg"/><Relationship Id="rId4" Type="http://schemas.openxmlformats.org/officeDocument/2006/relationships/image" Target="../media/image8.png"/><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41.svg"/><Relationship Id="rId7"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9.png"/><Relationship Id="rId5" Type="http://schemas.openxmlformats.org/officeDocument/2006/relationships/image" Target="../media/image21.svg"/><Relationship Id="rId10" Type="http://schemas.openxmlformats.org/officeDocument/2006/relationships/image" Target="../media/image2.svg"/><Relationship Id="rId4" Type="http://schemas.openxmlformats.org/officeDocument/2006/relationships/image" Target="../media/image20.png"/><Relationship Id="rId9"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9.svg"/><Relationship Id="rId7" Type="http://schemas.openxmlformats.org/officeDocument/2006/relationships/image" Target="../media/image4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39.png"/><Relationship Id="rId5" Type="http://schemas.openxmlformats.org/officeDocument/2006/relationships/image" Target="../media/image43.svg"/><Relationship Id="rId10" Type="http://schemas.openxmlformats.org/officeDocument/2006/relationships/image" Target="../media/image2.svg"/><Relationship Id="rId4" Type="http://schemas.openxmlformats.org/officeDocument/2006/relationships/image" Target="../media/image42.png"/><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svg"/><Relationship Id="rId7" Type="http://schemas.openxmlformats.org/officeDocument/2006/relationships/image" Target="../media/image31.sv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7.svg"/><Relationship Id="rId10" Type="http://schemas.openxmlformats.org/officeDocument/2006/relationships/image" Target="../media/image34.jpg"/><Relationship Id="rId4" Type="http://schemas.openxmlformats.org/officeDocument/2006/relationships/image" Target="../media/image6.png"/><Relationship Id="rId9" Type="http://schemas.openxmlformats.org/officeDocument/2006/relationships/image" Target="../media/image48.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svg"/><Relationship Id="rId7" Type="http://schemas.openxmlformats.org/officeDocument/2006/relationships/image" Target="../media/image31.sv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41.svg"/><Relationship Id="rId10" Type="http://schemas.openxmlformats.org/officeDocument/2006/relationships/image" Target="../media/image34.jpg"/><Relationship Id="rId4" Type="http://schemas.openxmlformats.org/officeDocument/2006/relationships/image" Target="../media/image40.png"/><Relationship Id="rId9" Type="http://schemas.openxmlformats.org/officeDocument/2006/relationships/image" Target="../media/image4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7.svg"/><Relationship Id="rId7"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1.svg"/><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1.svg"/><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blauw">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7" name="Title 1">
            <a:extLst>
              <a:ext uri="{FF2B5EF4-FFF2-40B4-BE49-F238E27FC236}">
                <a16:creationId xmlns:a16="http://schemas.microsoft.com/office/drawing/2014/main" id="{CB6C3C24-42FF-32BE-6E9E-95BE30955E0C}"/>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sp>
        <p:nvSpPr>
          <p:cNvPr id="9" name="Subtitle 2">
            <a:extLst>
              <a:ext uri="{FF2B5EF4-FFF2-40B4-BE49-F238E27FC236}">
                <a16:creationId xmlns:a16="http://schemas.microsoft.com/office/drawing/2014/main" id="{2010CA7D-DC48-DF55-5E72-B04FBF7393F7}"/>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11" name="Tijdelijke aanduiding voor datum 3">
            <a:extLst>
              <a:ext uri="{FF2B5EF4-FFF2-40B4-BE49-F238E27FC236}">
                <a16:creationId xmlns:a16="http://schemas.microsoft.com/office/drawing/2014/main" id="{CAADB36A-5B5A-17DF-73EE-40992B646477}"/>
              </a:ext>
            </a:extLst>
          </p:cNvPr>
          <p:cNvSpPr>
            <a:spLocks noGrp="1"/>
          </p:cNvSpPr>
          <p:nvPr>
            <p:ph type="dt" sz="half" idx="11"/>
          </p:nvPr>
        </p:nvSpPr>
        <p:spPr>
          <a:xfrm>
            <a:off x="583293" y="5570378"/>
            <a:ext cx="9144000" cy="365125"/>
          </a:xfrm>
        </p:spPr>
        <p:txBody>
          <a:bodyPr/>
          <a:lstStyle>
            <a:lvl1pPr>
              <a:defRPr sz="1800">
                <a:solidFill>
                  <a:schemeClr val="tx2"/>
                </a:solidFill>
              </a:defRPr>
            </a:lvl1pPr>
          </a:lstStyle>
          <a:p>
            <a:endParaRPr lang="nl-NL" noProof="0" dirty="0"/>
          </a:p>
        </p:txBody>
      </p:sp>
      <p:grpSp>
        <p:nvGrpSpPr>
          <p:cNvPr id="2" name="Groep 1">
            <a:extLst>
              <a:ext uri="{FF2B5EF4-FFF2-40B4-BE49-F238E27FC236}">
                <a16:creationId xmlns:a16="http://schemas.microsoft.com/office/drawing/2014/main" id="{3B19DD01-E568-A108-DD5E-9A9A0BD6F751}"/>
              </a:ext>
            </a:extLst>
          </p:cNvPr>
          <p:cNvGrpSpPr/>
          <p:nvPr userDrawn="1"/>
        </p:nvGrpSpPr>
        <p:grpSpPr>
          <a:xfrm>
            <a:off x="-3620530" y="2"/>
            <a:ext cx="3527668" cy="1848075"/>
            <a:chOff x="-3913429" y="2"/>
            <a:chExt cx="3820567" cy="1848075"/>
          </a:xfrm>
        </p:grpSpPr>
        <p:sp>
          <p:nvSpPr>
            <p:cNvPr id="3" name="Rechthoek: afgeronde hoeken 2">
              <a:extLst>
                <a:ext uri="{FF2B5EF4-FFF2-40B4-BE49-F238E27FC236}">
                  <a16:creationId xmlns:a16="http://schemas.microsoft.com/office/drawing/2014/main" id="{83F99085-2518-8263-F98C-70FD6806EB20}"/>
                </a:ext>
              </a:extLst>
            </p:cNvPr>
            <p:cNvSpPr/>
            <p:nvPr userDrawn="1"/>
          </p:nvSpPr>
          <p:spPr>
            <a:xfrm>
              <a:off x="-3913429" y="479322"/>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slide toe te voegen klik bovenaan het scherm op “Start” en klik op de knop “Nieuwe dia”. Hier vind je alle dia’s die in het template te gebruiken zijn.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gewenste dia om deze toe te voegen aan de presentatie.</a:t>
              </a:r>
            </a:p>
          </p:txBody>
        </p:sp>
        <p:sp>
          <p:nvSpPr>
            <p:cNvPr id="4" name="Rechthoek: afgeronde hoeken 3">
              <a:extLst>
                <a:ext uri="{FF2B5EF4-FFF2-40B4-BE49-F238E27FC236}">
                  <a16:creationId xmlns:a16="http://schemas.microsoft.com/office/drawing/2014/main" id="{1A1963E2-BB26-7B96-B55F-4AB072C973C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toevoegen aan presentatie</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5" name="Groep 4">
            <a:extLst>
              <a:ext uri="{FF2B5EF4-FFF2-40B4-BE49-F238E27FC236}">
                <a16:creationId xmlns:a16="http://schemas.microsoft.com/office/drawing/2014/main" id="{CEDC63F3-7792-D4C1-07BC-EE98231BD708}"/>
              </a:ext>
            </a:extLst>
          </p:cNvPr>
          <p:cNvGrpSpPr/>
          <p:nvPr userDrawn="1"/>
        </p:nvGrpSpPr>
        <p:grpSpPr>
          <a:xfrm>
            <a:off x="-3620530" y="2045767"/>
            <a:ext cx="3527668" cy="1992220"/>
            <a:chOff x="-3913429" y="2"/>
            <a:chExt cx="3820567" cy="1992219"/>
          </a:xfrm>
        </p:grpSpPr>
        <p:sp>
          <p:nvSpPr>
            <p:cNvPr id="6" name="Rechthoek: afgeronde hoeken 5">
              <a:extLst>
                <a:ext uri="{FF2B5EF4-FFF2-40B4-BE49-F238E27FC236}">
                  <a16:creationId xmlns:a16="http://schemas.microsoft.com/office/drawing/2014/main" id="{40A11D31-A84B-818A-AE67-08E278CDD5DB}"/>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0" name="Rechthoek: afgeronde hoeken 9">
              <a:extLst>
                <a:ext uri="{FF2B5EF4-FFF2-40B4-BE49-F238E27FC236}">
                  <a16:creationId xmlns:a16="http://schemas.microsoft.com/office/drawing/2014/main" id="{7C609580-7ED3-AC66-3207-F252EEFD82A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9814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beeld gee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09226F-16D6-B076-AB2E-EB69667EEA91}"/>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BFA95EE7-E2FA-0BFF-C042-2E5C79D5CFD2}"/>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23" name="Groep 22">
            <a:extLst>
              <a:ext uri="{FF2B5EF4-FFF2-40B4-BE49-F238E27FC236}">
                <a16:creationId xmlns:a16="http://schemas.microsoft.com/office/drawing/2014/main" id="{41B8DF3A-D5FB-4125-2998-1F3752E37869}"/>
              </a:ext>
            </a:extLst>
          </p:cNvPr>
          <p:cNvGrpSpPr/>
          <p:nvPr userDrawn="1"/>
        </p:nvGrpSpPr>
        <p:grpSpPr>
          <a:xfrm>
            <a:off x="-3620530" y="0"/>
            <a:ext cx="3527668" cy="1848077"/>
            <a:chOff x="-3913429" y="2864654"/>
            <a:chExt cx="3820567" cy="1848077"/>
          </a:xfrm>
        </p:grpSpPr>
        <p:sp>
          <p:nvSpPr>
            <p:cNvPr id="24" name="Rechthoek: afgeronde hoeken 23">
              <a:extLst>
                <a:ext uri="{FF2B5EF4-FFF2-40B4-BE49-F238E27FC236}">
                  <a16:creationId xmlns:a16="http://schemas.microsoft.com/office/drawing/2014/main" id="{6932F096-58E5-23C7-D0B6-53A9B80C7EB6}"/>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25" name="Rechthoek: afgeronde hoeken 24">
              <a:extLst>
                <a:ext uri="{FF2B5EF4-FFF2-40B4-BE49-F238E27FC236}">
                  <a16:creationId xmlns:a16="http://schemas.microsoft.com/office/drawing/2014/main" id="{F99A619F-6E86-BD81-C14C-054762C4EF11}"/>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6" name="Groep 25">
            <a:extLst>
              <a:ext uri="{FF2B5EF4-FFF2-40B4-BE49-F238E27FC236}">
                <a16:creationId xmlns:a16="http://schemas.microsoft.com/office/drawing/2014/main" id="{8E472F0D-515E-D63B-A7C3-3811B6EF506C}"/>
              </a:ext>
            </a:extLst>
          </p:cNvPr>
          <p:cNvGrpSpPr/>
          <p:nvPr userDrawn="1"/>
        </p:nvGrpSpPr>
        <p:grpSpPr>
          <a:xfrm>
            <a:off x="-3620530" y="2068598"/>
            <a:ext cx="3527668" cy="2732002"/>
            <a:chOff x="-3913429" y="2864654"/>
            <a:chExt cx="3820567" cy="2732002"/>
          </a:xfrm>
        </p:grpSpPr>
        <p:sp>
          <p:nvSpPr>
            <p:cNvPr id="27" name="Rechthoek: afgeronde hoeken 26">
              <a:extLst>
                <a:ext uri="{FF2B5EF4-FFF2-40B4-BE49-F238E27FC236}">
                  <a16:creationId xmlns:a16="http://schemas.microsoft.com/office/drawing/2014/main" id="{C381844B-2772-0730-E9C7-586DA4C2C70B}"/>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28" name="Rechthoek: afgeronde hoeken 27">
              <a:extLst>
                <a:ext uri="{FF2B5EF4-FFF2-40B4-BE49-F238E27FC236}">
                  <a16:creationId xmlns:a16="http://schemas.microsoft.com/office/drawing/2014/main" id="{B9E8F0CA-4871-2C97-867E-A63491314564}"/>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9" name="Groep 28">
            <a:extLst>
              <a:ext uri="{FF2B5EF4-FFF2-40B4-BE49-F238E27FC236}">
                <a16:creationId xmlns:a16="http://schemas.microsoft.com/office/drawing/2014/main" id="{0D8A09BE-52CC-B915-641D-8C6FEE1517BD}"/>
              </a:ext>
            </a:extLst>
          </p:cNvPr>
          <p:cNvGrpSpPr/>
          <p:nvPr userDrawn="1"/>
        </p:nvGrpSpPr>
        <p:grpSpPr>
          <a:xfrm>
            <a:off x="-3620530" y="5019449"/>
            <a:ext cx="3527668" cy="1992220"/>
            <a:chOff x="-3913429" y="2"/>
            <a:chExt cx="3820567" cy="1992219"/>
          </a:xfrm>
        </p:grpSpPr>
        <p:sp>
          <p:nvSpPr>
            <p:cNvPr id="30" name="Rechthoek: afgeronde hoeken 29">
              <a:extLst>
                <a:ext uri="{FF2B5EF4-FFF2-40B4-BE49-F238E27FC236}">
                  <a16:creationId xmlns:a16="http://schemas.microsoft.com/office/drawing/2014/main" id="{BF71D1EF-8FC7-28A8-EE6B-528D212F7430}"/>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1" name="Rechthoek: afgeronde hoeken 30">
              <a:extLst>
                <a:ext uri="{FF2B5EF4-FFF2-40B4-BE49-F238E27FC236}">
                  <a16:creationId xmlns:a16="http://schemas.microsoft.com/office/drawing/2014/main" id="{57006753-3C63-C397-434B-945BE07E64E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0573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sopgave_5_punt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728133-2279-537E-4EF6-FAB6FAB6F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10" name="Text Placeholder 19">
            <a:extLst>
              <a:ext uri="{FF2B5EF4-FFF2-40B4-BE49-F238E27FC236}">
                <a16:creationId xmlns:a16="http://schemas.microsoft.com/office/drawing/2014/main" id="{31A6508F-D2BC-F65B-4B41-03DD6C3787E6}"/>
              </a:ext>
            </a:extLst>
          </p:cNvPr>
          <p:cNvSpPr>
            <a:spLocks noGrp="1"/>
          </p:cNvSpPr>
          <p:nvPr>
            <p:ph type="body" sz="quarter" idx="10" hasCustomPrompt="1"/>
          </p:nvPr>
        </p:nvSpPr>
        <p:spPr>
          <a:xfrm>
            <a:off x="1613850" y="1927793"/>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2" name="Text Placeholder 19">
            <a:extLst>
              <a:ext uri="{FF2B5EF4-FFF2-40B4-BE49-F238E27FC236}">
                <a16:creationId xmlns:a16="http://schemas.microsoft.com/office/drawing/2014/main" id="{2BD1B8B3-CD54-A9C9-8A21-FDDCBA0EFCF9}"/>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15" name="Text Placeholder 19">
            <a:extLst>
              <a:ext uri="{FF2B5EF4-FFF2-40B4-BE49-F238E27FC236}">
                <a16:creationId xmlns:a16="http://schemas.microsoft.com/office/drawing/2014/main" id="{FB09E049-B055-337D-38D0-660A3CD1EE29}"/>
              </a:ext>
            </a:extLst>
          </p:cNvPr>
          <p:cNvSpPr>
            <a:spLocks noGrp="1"/>
          </p:cNvSpPr>
          <p:nvPr>
            <p:ph type="body" sz="quarter" idx="12" hasCustomPrompt="1"/>
          </p:nvPr>
        </p:nvSpPr>
        <p:spPr>
          <a:xfrm>
            <a:off x="1613850" y="2946365"/>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6" name="Text Placeholder 19">
            <a:extLst>
              <a:ext uri="{FF2B5EF4-FFF2-40B4-BE49-F238E27FC236}">
                <a16:creationId xmlns:a16="http://schemas.microsoft.com/office/drawing/2014/main" id="{133ACA2C-0B20-B533-25BA-90305CECFA0A}"/>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18" name="Text Placeholder 19">
            <a:extLst>
              <a:ext uri="{FF2B5EF4-FFF2-40B4-BE49-F238E27FC236}">
                <a16:creationId xmlns:a16="http://schemas.microsoft.com/office/drawing/2014/main" id="{13AE7494-2A6B-572E-35E9-A3DAF8D8A1FD}"/>
              </a:ext>
            </a:extLst>
          </p:cNvPr>
          <p:cNvSpPr>
            <a:spLocks noGrp="1"/>
          </p:cNvSpPr>
          <p:nvPr>
            <p:ph type="body" sz="quarter" idx="14" hasCustomPrompt="1"/>
          </p:nvPr>
        </p:nvSpPr>
        <p:spPr>
          <a:xfrm>
            <a:off x="1613849" y="3964937"/>
            <a:ext cx="9790751"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9" name="Text Placeholder 19">
            <a:extLst>
              <a:ext uri="{FF2B5EF4-FFF2-40B4-BE49-F238E27FC236}">
                <a16:creationId xmlns:a16="http://schemas.microsoft.com/office/drawing/2014/main" id="{DA01476C-C29E-BEB8-92A4-7C649EA4F4A4}"/>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23" name="Text Placeholder 19">
            <a:extLst>
              <a:ext uri="{FF2B5EF4-FFF2-40B4-BE49-F238E27FC236}">
                <a16:creationId xmlns:a16="http://schemas.microsoft.com/office/drawing/2014/main" id="{CC56D7DE-E2FE-B10D-F254-94C41AAD56A8}"/>
              </a:ext>
            </a:extLst>
          </p:cNvPr>
          <p:cNvSpPr>
            <a:spLocks noGrp="1"/>
          </p:cNvSpPr>
          <p:nvPr>
            <p:ph type="body" sz="quarter" idx="16" hasCustomPrompt="1"/>
          </p:nvPr>
        </p:nvSpPr>
        <p:spPr>
          <a:xfrm>
            <a:off x="1613850" y="4925636"/>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5" name="Text Placeholder 19">
            <a:extLst>
              <a:ext uri="{FF2B5EF4-FFF2-40B4-BE49-F238E27FC236}">
                <a16:creationId xmlns:a16="http://schemas.microsoft.com/office/drawing/2014/main" id="{03ED7ED3-F80D-1D09-92A7-F7F0537DB507}"/>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39" name="Text Placeholder 19">
            <a:extLst>
              <a:ext uri="{FF2B5EF4-FFF2-40B4-BE49-F238E27FC236}">
                <a16:creationId xmlns:a16="http://schemas.microsoft.com/office/drawing/2014/main" id="{D53E3285-CFA6-7651-3B49-E24D1DBEEB73}"/>
              </a:ext>
            </a:extLst>
          </p:cNvPr>
          <p:cNvSpPr>
            <a:spLocks noGrp="1"/>
          </p:cNvSpPr>
          <p:nvPr>
            <p:ph type="body" sz="quarter" idx="18" hasCustomPrompt="1"/>
          </p:nvPr>
        </p:nvSpPr>
        <p:spPr>
          <a:xfrm>
            <a:off x="1613850" y="5886335"/>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0" name="Text Placeholder 19">
            <a:extLst>
              <a:ext uri="{FF2B5EF4-FFF2-40B4-BE49-F238E27FC236}">
                <a16:creationId xmlns:a16="http://schemas.microsoft.com/office/drawing/2014/main" id="{83188545-D427-A972-6E0B-C99C14AE86EB}"/>
              </a:ext>
            </a:extLst>
          </p:cNvPr>
          <p:cNvSpPr>
            <a:spLocks noGrp="1"/>
          </p:cNvSpPr>
          <p:nvPr>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grpSp>
        <p:nvGrpSpPr>
          <p:cNvPr id="5" name="Groep 4">
            <a:extLst>
              <a:ext uri="{FF2B5EF4-FFF2-40B4-BE49-F238E27FC236}">
                <a16:creationId xmlns:a16="http://schemas.microsoft.com/office/drawing/2014/main" id="{5C7C63D6-ED99-9B84-4EAC-F924FCD2F2F8}"/>
              </a:ext>
            </a:extLst>
          </p:cNvPr>
          <p:cNvGrpSpPr/>
          <p:nvPr userDrawn="1"/>
        </p:nvGrpSpPr>
        <p:grpSpPr>
          <a:xfrm>
            <a:off x="10883255" y="6402155"/>
            <a:ext cx="1057940" cy="455845"/>
            <a:chOff x="10883255" y="6402155"/>
            <a:chExt cx="1057940" cy="455845"/>
          </a:xfrm>
        </p:grpSpPr>
        <p:sp>
          <p:nvSpPr>
            <p:cNvPr id="7" name="Rechthoek: afgeronde bovenhoeken 6">
              <a:extLst>
                <a:ext uri="{FF2B5EF4-FFF2-40B4-BE49-F238E27FC236}">
                  <a16:creationId xmlns:a16="http://schemas.microsoft.com/office/drawing/2014/main" id="{1CAC9BA0-25F6-A44E-2B28-A435A74380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A4E81A36-6615-BF36-5AA1-691B65177113}"/>
                </a:ext>
              </a:extLst>
            </p:cNvPr>
            <p:cNvPicPr>
              <a:picLocks noChangeAspect="1"/>
            </p:cNvPicPr>
            <p:nvPr userDrawn="1"/>
          </p:nvPicPr>
          <p:blipFill>
            <a:blip r:embed="rId4"/>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82130B01-84D6-2DA5-8E00-FCAC256BAD55}"/>
              </a:ext>
            </a:extLst>
          </p:cNvPr>
          <p:cNvSpPr>
            <a:spLocks noGrp="1"/>
          </p:cNvSpPr>
          <p:nvPr>
            <p:ph type="sldNum" sz="quarter" idx="20"/>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9" name="Title 1">
            <a:extLst>
              <a:ext uri="{FF2B5EF4-FFF2-40B4-BE49-F238E27FC236}">
                <a16:creationId xmlns:a16="http://schemas.microsoft.com/office/drawing/2014/main" id="{48D02F5A-8D96-265B-5522-56321140DC8D}"/>
              </a:ext>
            </a:extLst>
          </p:cNvPr>
          <p:cNvSpPr>
            <a:spLocks noGrp="1"/>
          </p:cNvSpPr>
          <p:nvPr>
            <p:ph type="title" hasCustomPrompt="1"/>
          </p:nvPr>
        </p:nvSpPr>
        <p:spPr>
          <a:xfrm>
            <a:off x="672342" y="365124"/>
            <a:ext cx="7958328" cy="972000"/>
          </a:xfrm>
        </p:spPr>
        <p:txBody>
          <a:bodyPr anchor="b"/>
          <a:lstStyle>
            <a:lvl1pPr>
              <a:defRPr>
                <a:solidFill>
                  <a:schemeClr val="tx2"/>
                </a:solidFill>
              </a:defRPr>
            </a:lvl1pPr>
          </a:lstStyle>
          <a:p>
            <a:r>
              <a:rPr lang="nl-NL" noProof="0" dirty="0"/>
              <a:t>Inhoudsopgave</a:t>
            </a:r>
          </a:p>
        </p:txBody>
      </p:sp>
    </p:spTree>
    <p:extLst>
      <p:ext uri="{BB962C8B-B14F-4D97-AF65-F5344CB8AC3E}">
        <p14:creationId xmlns:p14="http://schemas.microsoft.com/office/powerpoint/2010/main" val="22382281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sopgave_10_punt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728133-2279-537E-4EF6-FAB6FAB6F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10" name="Text Placeholder 19">
            <a:extLst>
              <a:ext uri="{FF2B5EF4-FFF2-40B4-BE49-F238E27FC236}">
                <a16:creationId xmlns:a16="http://schemas.microsoft.com/office/drawing/2014/main" id="{31A6508F-D2BC-F65B-4B41-03DD6C3787E6}"/>
              </a:ext>
            </a:extLst>
          </p:cNvPr>
          <p:cNvSpPr>
            <a:spLocks noGrp="1"/>
          </p:cNvSpPr>
          <p:nvPr>
            <p:ph type="body" sz="quarter" idx="10" hasCustomPrompt="1"/>
          </p:nvPr>
        </p:nvSpPr>
        <p:spPr>
          <a:xfrm>
            <a:off x="1613850" y="1927793"/>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2" name="Text Placeholder 19">
            <a:extLst>
              <a:ext uri="{FF2B5EF4-FFF2-40B4-BE49-F238E27FC236}">
                <a16:creationId xmlns:a16="http://schemas.microsoft.com/office/drawing/2014/main" id="{2BD1B8B3-CD54-A9C9-8A21-FDDCBA0EFCF9}"/>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15" name="Text Placeholder 19">
            <a:extLst>
              <a:ext uri="{FF2B5EF4-FFF2-40B4-BE49-F238E27FC236}">
                <a16:creationId xmlns:a16="http://schemas.microsoft.com/office/drawing/2014/main" id="{FB09E049-B055-337D-38D0-660A3CD1EE29}"/>
              </a:ext>
            </a:extLst>
          </p:cNvPr>
          <p:cNvSpPr>
            <a:spLocks noGrp="1"/>
          </p:cNvSpPr>
          <p:nvPr>
            <p:ph type="body" sz="quarter" idx="12" hasCustomPrompt="1"/>
          </p:nvPr>
        </p:nvSpPr>
        <p:spPr>
          <a:xfrm>
            <a:off x="1613850" y="294636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6" name="Text Placeholder 19">
            <a:extLst>
              <a:ext uri="{FF2B5EF4-FFF2-40B4-BE49-F238E27FC236}">
                <a16:creationId xmlns:a16="http://schemas.microsoft.com/office/drawing/2014/main" id="{133ACA2C-0B20-B533-25BA-90305CECFA0A}"/>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18" name="Text Placeholder 19">
            <a:extLst>
              <a:ext uri="{FF2B5EF4-FFF2-40B4-BE49-F238E27FC236}">
                <a16:creationId xmlns:a16="http://schemas.microsoft.com/office/drawing/2014/main" id="{13AE7494-2A6B-572E-35E9-A3DAF8D8A1FD}"/>
              </a:ext>
            </a:extLst>
          </p:cNvPr>
          <p:cNvSpPr>
            <a:spLocks noGrp="1"/>
          </p:cNvSpPr>
          <p:nvPr>
            <p:ph type="body" sz="quarter" idx="14" hasCustomPrompt="1"/>
          </p:nvPr>
        </p:nvSpPr>
        <p:spPr>
          <a:xfrm>
            <a:off x="1613850" y="3964937"/>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9" name="Text Placeholder 19">
            <a:extLst>
              <a:ext uri="{FF2B5EF4-FFF2-40B4-BE49-F238E27FC236}">
                <a16:creationId xmlns:a16="http://schemas.microsoft.com/office/drawing/2014/main" id="{DA01476C-C29E-BEB8-92A4-7C649EA4F4A4}"/>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23" name="Text Placeholder 19">
            <a:extLst>
              <a:ext uri="{FF2B5EF4-FFF2-40B4-BE49-F238E27FC236}">
                <a16:creationId xmlns:a16="http://schemas.microsoft.com/office/drawing/2014/main" id="{CC56D7DE-E2FE-B10D-F254-94C41AAD56A8}"/>
              </a:ext>
            </a:extLst>
          </p:cNvPr>
          <p:cNvSpPr>
            <a:spLocks noGrp="1"/>
          </p:cNvSpPr>
          <p:nvPr>
            <p:ph type="body" sz="quarter" idx="16" hasCustomPrompt="1"/>
          </p:nvPr>
        </p:nvSpPr>
        <p:spPr>
          <a:xfrm>
            <a:off x="1613850" y="4925636"/>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5" name="Text Placeholder 19">
            <a:extLst>
              <a:ext uri="{FF2B5EF4-FFF2-40B4-BE49-F238E27FC236}">
                <a16:creationId xmlns:a16="http://schemas.microsoft.com/office/drawing/2014/main" id="{03ED7ED3-F80D-1D09-92A7-F7F0537DB507}"/>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39" name="Text Placeholder 19">
            <a:extLst>
              <a:ext uri="{FF2B5EF4-FFF2-40B4-BE49-F238E27FC236}">
                <a16:creationId xmlns:a16="http://schemas.microsoft.com/office/drawing/2014/main" id="{D53E3285-CFA6-7651-3B49-E24D1DBEEB73}"/>
              </a:ext>
            </a:extLst>
          </p:cNvPr>
          <p:cNvSpPr>
            <a:spLocks noGrp="1"/>
          </p:cNvSpPr>
          <p:nvPr>
            <p:ph type="body" sz="quarter" idx="18" hasCustomPrompt="1"/>
          </p:nvPr>
        </p:nvSpPr>
        <p:spPr>
          <a:xfrm>
            <a:off x="1613850" y="588633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0" name="Text Placeholder 19">
            <a:extLst>
              <a:ext uri="{FF2B5EF4-FFF2-40B4-BE49-F238E27FC236}">
                <a16:creationId xmlns:a16="http://schemas.microsoft.com/office/drawing/2014/main" id="{83188545-D427-A972-6E0B-C99C14AE86EB}"/>
              </a:ext>
            </a:extLst>
          </p:cNvPr>
          <p:cNvSpPr>
            <a:spLocks noGrp="1"/>
          </p:cNvSpPr>
          <p:nvPr>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grpSp>
        <p:nvGrpSpPr>
          <p:cNvPr id="5" name="Groep 4">
            <a:extLst>
              <a:ext uri="{FF2B5EF4-FFF2-40B4-BE49-F238E27FC236}">
                <a16:creationId xmlns:a16="http://schemas.microsoft.com/office/drawing/2014/main" id="{5C7C63D6-ED99-9B84-4EAC-F924FCD2F2F8}"/>
              </a:ext>
            </a:extLst>
          </p:cNvPr>
          <p:cNvGrpSpPr/>
          <p:nvPr userDrawn="1"/>
        </p:nvGrpSpPr>
        <p:grpSpPr>
          <a:xfrm>
            <a:off x="10883255" y="6402155"/>
            <a:ext cx="1057940" cy="455845"/>
            <a:chOff x="10883255" y="6402155"/>
            <a:chExt cx="1057940" cy="455845"/>
          </a:xfrm>
        </p:grpSpPr>
        <p:sp>
          <p:nvSpPr>
            <p:cNvPr id="7" name="Rechthoek: afgeronde bovenhoeken 6">
              <a:extLst>
                <a:ext uri="{FF2B5EF4-FFF2-40B4-BE49-F238E27FC236}">
                  <a16:creationId xmlns:a16="http://schemas.microsoft.com/office/drawing/2014/main" id="{1CAC9BA0-25F6-A44E-2B28-A435A74380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A4E81A36-6615-BF36-5AA1-691B65177113}"/>
                </a:ext>
              </a:extLst>
            </p:cNvPr>
            <p:cNvPicPr>
              <a:picLocks noChangeAspect="1"/>
            </p:cNvPicPr>
            <p:nvPr userDrawn="1"/>
          </p:nvPicPr>
          <p:blipFill>
            <a:blip r:embed="rId4"/>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82130B01-84D6-2DA5-8E00-FCAC256BAD55}"/>
              </a:ext>
            </a:extLst>
          </p:cNvPr>
          <p:cNvSpPr>
            <a:spLocks noGrp="1"/>
          </p:cNvSpPr>
          <p:nvPr>
            <p:ph type="sldNum" sz="quarter" idx="20"/>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9" name="Title 1">
            <a:extLst>
              <a:ext uri="{FF2B5EF4-FFF2-40B4-BE49-F238E27FC236}">
                <a16:creationId xmlns:a16="http://schemas.microsoft.com/office/drawing/2014/main" id="{48D02F5A-8D96-265B-5522-56321140DC8D}"/>
              </a:ext>
            </a:extLst>
          </p:cNvPr>
          <p:cNvSpPr>
            <a:spLocks noGrp="1"/>
          </p:cNvSpPr>
          <p:nvPr>
            <p:ph type="title" hasCustomPrompt="1"/>
          </p:nvPr>
        </p:nvSpPr>
        <p:spPr>
          <a:xfrm>
            <a:off x="672342" y="365124"/>
            <a:ext cx="7958328" cy="972000"/>
          </a:xfrm>
        </p:spPr>
        <p:txBody>
          <a:bodyPr anchor="b"/>
          <a:lstStyle>
            <a:lvl1pPr>
              <a:defRPr>
                <a:solidFill>
                  <a:schemeClr val="tx2"/>
                </a:solidFill>
              </a:defRPr>
            </a:lvl1pPr>
          </a:lstStyle>
          <a:p>
            <a:r>
              <a:rPr lang="nl-NL" noProof="0" dirty="0"/>
              <a:t>Inhoudsopgave</a:t>
            </a:r>
          </a:p>
        </p:txBody>
      </p:sp>
      <p:sp>
        <p:nvSpPr>
          <p:cNvPr id="2" name="Text Placeholder 19">
            <a:extLst>
              <a:ext uri="{FF2B5EF4-FFF2-40B4-BE49-F238E27FC236}">
                <a16:creationId xmlns:a16="http://schemas.microsoft.com/office/drawing/2014/main" id="{2CE0D9CD-0FFB-0674-524F-34728C536DD6}"/>
              </a:ext>
            </a:extLst>
          </p:cNvPr>
          <p:cNvSpPr>
            <a:spLocks noGrp="1"/>
          </p:cNvSpPr>
          <p:nvPr>
            <p:ph type="body" sz="quarter" idx="21" hasCustomPrompt="1"/>
          </p:nvPr>
        </p:nvSpPr>
        <p:spPr>
          <a:xfrm>
            <a:off x="7126556" y="1927793"/>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 name="Text Placeholder 19">
            <a:extLst>
              <a:ext uri="{FF2B5EF4-FFF2-40B4-BE49-F238E27FC236}">
                <a16:creationId xmlns:a16="http://schemas.microsoft.com/office/drawing/2014/main" id="{F80DA0CC-A8ED-EE6E-6226-008A44A2E839}"/>
              </a:ext>
            </a:extLst>
          </p:cNvPr>
          <p:cNvSpPr>
            <a:spLocks noGrp="1"/>
          </p:cNvSpPr>
          <p:nvPr>
            <p:ph type="body" sz="quarter" idx="22" hasCustomPrompt="1"/>
          </p:nvPr>
        </p:nvSpPr>
        <p:spPr>
          <a:xfrm>
            <a:off x="6096000"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06</a:t>
            </a:r>
          </a:p>
        </p:txBody>
      </p:sp>
      <p:sp>
        <p:nvSpPr>
          <p:cNvPr id="8" name="Text Placeholder 19">
            <a:extLst>
              <a:ext uri="{FF2B5EF4-FFF2-40B4-BE49-F238E27FC236}">
                <a16:creationId xmlns:a16="http://schemas.microsoft.com/office/drawing/2014/main" id="{17800CE3-D117-A178-D51C-6AEA219907EF}"/>
              </a:ext>
            </a:extLst>
          </p:cNvPr>
          <p:cNvSpPr>
            <a:spLocks noGrp="1"/>
          </p:cNvSpPr>
          <p:nvPr>
            <p:ph type="body" sz="quarter" idx="23" hasCustomPrompt="1"/>
          </p:nvPr>
        </p:nvSpPr>
        <p:spPr>
          <a:xfrm>
            <a:off x="7126556" y="294636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3" name="Text Placeholder 19">
            <a:extLst>
              <a:ext uri="{FF2B5EF4-FFF2-40B4-BE49-F238E27FC236}">
                <a16:creationId xmlns:a16="http://schemas.microsoft.com/office/drawing/2014/main" id="{FDCAB60B-5983-5033-2221-41E7C1426771}"/>
              </a:ext>
            </a:extLst>
          </p:cNvPr>
          <p:cNvSpPr>
            <a:spLocks noGrp="1"/>
          </p:cNvSpPr>
          <p:nvPr>
            <p:ph type="body" sz="quarter" idx="24" hasCustomPrompt="1"/>
          </p:nvPr>
        </p:nvSpPr>
        <p:spPr>
          <a:xfrm>
            <a:off x="6096000"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07</a:t>
            </a:r>
          </a:p>
        </p:txBody>
      </p:sp>
      <p:sp>
        <p:nvSpPr>
          <p:cNvPr id="14" name="Text Placeholder 19">
            <a:extLst>
              <a:ext uri="{FF2B5EF4-FFF2-40B4-BE49-F238E27FC236}">
                <a16:creationId xmlns:a16="http://schemas.microsoft.com/office/drawing/2014/main" id="{758C1868-EF60-A609-B9D6-1538DCD3A97F}"/>
              </a:ext>
            </a:extLst>
          </p:cNvPr>
          <p:cNvSpPr>
            <a:spLocks noGrp="1"/>
          </p:cNvSpPr>
          <p:nvPr>
            <p:ph type="body" sz="quarter" idx="25" hasCustomPrompt="1"/>
          </p:nvPr>
        </p:nvSpPr>
        <p:spPr>
          <a:xfrm>
            <a:off x="7126556" y="3964937"/>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7" name="Text Placeholder 19">
            <a:extLst>
              <a:ext uri="{FF2B5EF4-FFF2-40B4-BE49-F238E27FC236}">
                <a16:creationId xmlns:a16="http://schemas.microsoft.com/office/drawing/2014/main" id="{2BA8D965-2F6D-E622-1DE0-B6F6391A85B1}"/>
              </a:ext>
            </a:extLst>
          </p:cNvPr>
          <p:cNvSpPr>
            <a:spLocks noGrp="1"/>
          </p:cNvSpPr>
          <p:nvPr>
            <p:ph type="body" sz="quarter" idx="26" hasCustomPrompt="1"/>
          </p:nvPr>
        </p:nvSpPr>
        <p:spPr>
          <a:xfrm>
            <a:off x="6096000"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08</a:t>
            </a:r>
          </a:p>
        </p:txBody>
      </p:sp>
      <p:sp>
        <p:nvSpPr>
          <p:cNvPr id="20" name="Text Placeholder 19">
            <a:extLst>
              <a:ext uri="{FF2B5EF4-FFF2-40B4-BE49-F238E27FC236}">
                <a16:creationId xmlns:a16="http://schemas.microsoft.com/office/drawing/2014/main" id="{AAB7B0A0-C202-2CFC-F4CE-7B968E13479F}"/>
              </a:ext>
            </a:extLst>
          </p:cNvPr>
          <p:cNvSpPr>
            <a:spLocks noGrp="1"/>
          </p:cNvSpPr>
          <p:nvPr>
            <p:ph type="body" sz="quarter" idx="27" hasCustomPrompt="1"/>
          </p:nvPr>
        </p:nvSpPr>
        <p:spPr>
          <a:xfrm>
            <a:off x="7126556" y="4925636"/>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1" name="Text Placeholder 19">
            <a:extLst>
              <a:ext uri="{FF2B5EF4-FFF2-40B4-BE49-F238E27FC236}">
                <a16:creationId xmlns:a16="http://schemas.microsoft.com/office/drawing/2014/main" id="{445E9BAB-F21D-6318-92D8-A644CC941595}"/>
              </a:ext>
            </a:extLst>
          </p:cNvPr>
          <p:cNvSpPr>
            <a:spLocks noGrp="1"/>
          </p:cNvSpPr>
          <p:nvPr>
            <p:ph type="body" sz="quarter" idx="28" hasCustomPrompt="1"/>
          </p:nvPr>
        </p:nvSpPr>
        <p:spPr>
          <a:xfrm>
            <a:off x="6096000"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09</a:t>
            </a:r>
          </a:p>
        </p:txBody>
      </p:sp>
      <p:sp>
        <p:nvSpPr>
          <p:cNvPr id="22" name="Text Placeholder 19">
            <a:extLst>
              <a:ext uri="{FF2B5EF4-FFF2-40B4-BE49-F238E27FC236}">
                <a16:creationId xmlns:a16="http://schemas.microsoft.com/office/drawing/2014/main" id="{4069AC12-7383-0956-272F-8750F5CCF818}"/>
              </a:ext>
            </a:extLst>
          </p:cNvPr>
          <p:cNvSpPr>
            <a:spLocks noGrp="1"/>
          </p:cNvSpPr>
          <p:nvPr>
            <p:ph type="body" sz="quarter" idx="29" hasCustomPrompt="1"/>
          </p:nvPr>
        </p:nvSpPr>
        <p:spPr>
          <a:xfrm>
            <a:off x="7126556" y="588633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4" name="Text Placeholder 19">
            <a:extLst>
              <a:ext uri="{FF2B5EF4-FFF2-40B4-BE49-F238E27FC236}">
                <a16:creationId xmlns:a16="http://schemas.microsoft.com/office/drawing/2014/main" id="{06B5F7A6-01AF-72B9-CBF6-CFA84D01AC32}"/>
              </a:ext>
            </a:extLst>
          </p:cNvPr>
          <p:cNvSpPr>
            <a:spLocks noGrp="1"/>
          </p:cNvSpPr>
          <p:nvPr>
            <p:ph type="body" sz="quarter" idx="30" hasCustomPrompt="1"/>
          </p:nvPr>
        </p:nvSpPr>
        <p:spPr>
          <a:xfrm>
            <a:off x="6096000"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10</a:t>
            </a:r>
          </a:p>
        </p:txBody>
      </p:sp>
    </p:spTree>
    <p:extLst>
      <p:ext uri="{BB962C8B-B14F-4D97-AF65-F5344CB8AC3E}">
        <p14:creationId xmlns:p14="http://schemas.microsoft.com/office/powerpoint/2010/main" val="3670061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sopgave beeld">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F28AA08B-415A-B278-5FB9-ED54E6B56547}"/>
              </a:ext>
            </a:extLst>
          </p:cNvPr>
          <p:cNvSpPr>
            <a:spLocks noGrp="1"/>
          </p:cNvSpPr>
          <p:nvPr>
            <p:ph type="pic" sz="quarter" idx="25" hasCustomPrompt="1"/>
          </p:nvPr>
        </p:nvSpPr>
        <p:spPr>
          <a:xfrm>
            <a:off x="6096000" y="0"/>
            <a:ext cx="6096000" cy="6858000"/>
          </a:xfrm>
          <a:custGeom>
            <a:avLst/>
            <a:gdLst>
              <a:gd name="connsiteX0" fmla="*/ 713658 w 6096000"/>
              <a:gd name="connsiteY0" fmla="*/ 0 h 6858000"/>
              <a:gd name="connsiteX1" fmla="*/ 4555190 w 6096000"/>
              <a:gd name="connsiteY1" fmla="*/ 0 h 6858000"/>
              <a:gd name="connsiteX2" fmla="*/ 5377136 w 6096000"/>
              <a:gd name="connsiteY2" fmla="*/ 0 h 6858000"/>
              <a:gd name="connsiteX3" fmla="*/ 6090792 w 6096000"/>
              <a:gd name="connsiteY3" fmla="*/ 0 h 6858000"/>
              <a:gd name="connsiteX4" fmla="*/ 6090792 w 6096000"/>
              <a:gd name="connsiteY4" fmla="*/ 714056 h 6858000"/>
              <a:gd name="connsiteX5" fmla="*/ 6090794 w 6096000"/>
              <a:gd name="connsiteY5" fmla="*/ 714066 h 6858000"/>
              <a:gd name="connsiteX6" fmla="*/ 6090794 w 6096000"/>
              <a:gd name="connsiteY6" fmla="*/ 761876 h 6858000"/>
              <a:gd name="connsiteX7" fmla="*/ 6090794 w 6096000"/>
              <a:gd name="connsiteY7" fmla="*/ 1220797 h 6858000"/>
              <a:gd name="connsiteX8" fmla="*/ 6096000 w 6096000"/>
              <a:gd name="connsiteY8" fmla="*/ 1220797 h 6858000"/>
              <a:gd name="connsiteX9" fmla="*/ 6096000 w 6096000"/>
              <a:gd name="connsiteY9" fmla="*/ 6858000 h 6858000"/>
              <a:gd name="connsiteX10" fmla="*/ 5845195 w 6096000"/>
              <a:gd name="connsiteY10" fmla="*/ 6858000 h 6858000"/>
              <a:gd name="connsiteX11" fmla="*/ 5845195 w 6096000"/>
              <a:gd name="connsiteY11" fmla="*/ 6472414 h 6858000"/>
              <a:gd name="connsiteX12" fmla="*/ 5774936 w 6096000"/>
              <a:gd name="connsiteY12" fmla="*/ 6402155 h 6858000"/>
              <a:gd name="connsiteX13" fmla="*/ 4857514 w 6096000"/>
              <a:gd name="connsiteY13" fmla="*/ 6402155 h 6858000"/>
              <a:gd name="connsiteX14" fmla="*/ 4787255 w 6096000"/>
              <a:gd name="connsiteY14" fmla="*/ 6472414 h 6858000"/>
              <a:gd name="connsiteX15" fmla="*/ 4787255 w 6096000"/>
              <a:gd name="connsiteY15" fmla="*/ 6858000 h 6858000"/>
              <a:gd name="connsiteX16" fmla="*/ 5207 w 6096000"/>
              <a:gd name="connsiteY16" fmla="*/ 6858000 h 6858000"/>
              <a:gd name="connsiteX17" fmla="*/ 5207 w 6096000"/>
              <a:gd name="connsiteY17" fmla="*/ 6539248 h 6858000"/>
              <a:gd name="connsiteX18" fmla="*/ 0 w 6096000"/>
              <a:gd name="connsiteY18" fmla="*/ 6539248 h 6858000"/>
              <a:gd name="connsiteX19" fmla="*/ 0 w 6096000"/>
              <a:gd name="connsiteY19" fmla="*/ 5825182 h 6858000"/>
              <a:gd name="connsiteX20" fmla="*/ 0 w 6096000"/>
              <a:gd name="connsiteY20" fmla="*/ 761876 h 6858000"/>
              <a:gd name="connsiteX21" fmla="*/ 0 w 6096000"/>
              <a:gd name="connsiteY21" fmla="*/ 714066 h 6858000"/>
              <a:gd name="connsiteX22" fmla="*/ 713658 w 6096000"/>
              <a:gd name="connsiteY2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6858000">
                <a:moveTo>
                  <a:pt x="713658" y="0"/>
                </a:moveTo>
                <a:lnTo>
                  <a:pt x="4555190" y="0"/>
                </a:lnTo>
                <a:lnTo>
                  <a:pt x="5377136" y="0"/>
                </a:lnTo>
                <a:lnTo>
                  <a:pt x="6090792" y="0"/>
                </a:lnTo>
                <a:lnTo>
                  <a:pt x="6090792" y="714056"/>
                </a:lnTo>
                <a:lnTo>
                  <a:pt x="6090794" y="714066"/>
                </a:lnTo>
                <a:lnTo>
                  <a:pt x="6090794" y="761876"/>
                </a:lnTo>
                <a:lnTo>
                  <a:pt x="6090794" y="1220797"/>
                </a:lnTo>
                <a:lnTo>
                  <a:pt x="6096000" y="1220797"/>
                </a:lnTo>
                <a:lnTo>
                  <a:pt x="6096000" y="6858000"/>
                </a:lnTo>
                <a:lnTo>
                  <a:pt x="5845195" y="6858000"/>
                </a:lnTo>
                <a:lnTo>
                  <a:pt x="5845195" y="6472414"/>
                </a:lnTo>
                <a:cubicBezTo>
                  <a:pt x="5845195" y="6433611"/>
                  <a:pt x="5813739" y="6402155"/>
                  <a:pt x="5774936" y="6402155"/>
                </a:cubicBezTo>
                <a:lnTo>
                  <a:pt x="4857514" y="6402155"/>
                </a:lnTo>
                <a:cubicBezTo>
                  <a:pt x="4818711" y="6402155"/>
                  <a:pt x="4787255" y="6433611"/>
                  <a:pt x="4787255" y="6472414"/>
                </a:cubicBezTo>
                <a:lnTo>
                  <a:pt x="4787255" y="6858000"/>
                </a:lnTo>
                <a:lnTo>
                  <a:pt x="5207" y="6858000"/>
                </a:lnTo>
                <a:lnTo>
                  <a:pt x="5207" y="6539248"/>
                </a:lnTo>
                <a:lnTo>
                  <a:pt x="0" y="6539248"/>
                </a:lnTo>
                <a:lnTo>
                  <a:pt x="0" y="5825182"/>
                </a:lnTo>
                <a:lnTo>
                  <a:pt x="0" y="761876"/>
                </a:lnTo>
                <a:lnTo>
                  <a:pt x="0" y="714066"/>
                </a:lnTo>
                <a:cubicBezTo>
                  <a:pt x="0" y="319699"/>
                  <a:pt x="319516" y="0"/>
                  <a:pt x="71365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11" name="Rectangle 10">
            <a:extLst>
              <a:ext uri="{FF2B5EF4-FFF2-40B4-BE49-F238E27FC236}">
                <a16:creationId xmlns:a16="http://schemas.microsoft.com/office/drawing/2014/main" id="{B11101EE-BEBC-AE2E-0E18-3818984F34E6}"/>
              </a:ext>
            </a:extLst>
          </p:cNvPr>
          <p:cNvSpPr/>
          <p:nvPr userDrawn="1"/>
        </p:nvSpPr>
        <p:spPr>
          <a:xfrm flipH="1">
            <a:off x="0" y="1519177"/>
            <a:ext cx="3885366" cy="5338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 name="Freeform 8">
            <a:extLst>
              <a:ext uri="{FF2B5EF4-FFF2-40B4-BE49-F238E27FC236}">
                <a16:creationId xmlns:a16="http://schemas.microsoft.com/office/drawing/2014/main" id="{8710CF4E-006E-DD8D-D833-67981A9D3602}"/>
              </a:ext>
            </a:extLst>
          </p:cNvPr>
          <p:cNvSpPr/>
          <p:nvPr userDrawn="1"/>
        </p:nvSpPr>
        <p:spPr>
          <a:xfrm rot="5400000" flipH="1">
            <a:off x="1158248" y="1918280"/>
            <a:ext cx="5350398" cy="4552191"/>
          </a:xfrm>
          <a:custGeom>
            <a:avLst/>
            <a:gdLst>
              <a:gd name="connsiteX0" fmla="*/ 5350074 w 5350398"/>
              <a:gd name="connsiteY0" fmla="*/ 4552191 h 4552191"/>
              <a:gd name="connsiteX1" fmla="*/ 5348468 w 5350398"/>
              <a:gd name="connsiteY1" fmla="*/ 3555607 h 4552191"/>
              <a:gd name="connsiteX2" fmla="*/ 5348468 w 5350398"/>
              <a:gd name="connsiteY2" fmla="*/ 3555607 h 4552191"/>
              <a:gd name="connsiteX3" fmla="*/ 5348468 w 5350398"/>
              <a:gd name="connsiteY3" fmla="*/ 1657650 h 4552191"/>
              <a:gd name="connsiteX4" fmla="*/ 5348468 w 5350398"/>
              <a:gd name="connsiteY4" fmla="*/ 765588 h 4552191"/>
              <a:gd name="connsiteX5" fmla="*/ 5348468 w 5350398"/>
              <a:gd name="connsiteY5" fmla="*/ 680988 h 4552191"/>
              <a:gd name="connsiteX6" fmla="*/ 4667481 w 5350398"/>
              <a:gd name="connsiteY6" fmla="*/ 0 h 4552191"/>
              <a:gd name="connsiteX7" fmla="*/ 4141788 w 5350398"/>
              <a:gd name="connsiteY7" fmla="*/ 0 h 4552191"/>
              <a:gd name="connsiteX8" fmla="*/ 4141788 w 5350398"/>
              <a:gd name="connsiteY8" fmla="*/ 239 h 4552191"/>
              <a:gd name="connsiteX9" fmla="*/ 179916 w 5350398"/>
              <a:gd name="connsiteY9" fmla="*/ 239 h 4552191"/>
              <a:gd name="connsiteX10" fmla="*/ 179914 w 5350398"/>
              <a:gd name="connsiteY10" fmla="*/ 13544 h 4552191"/>
              <a:gd name="connsiteX11" fmla="*/ 0 w 5350398"/>
              <a:gd name="connsiteY11" fmla="*/ 13544 h 4552191"/>
              <a:gd name="connsiteX12" fmla="*/ 0 w 5350398"/>
              <a:gd name="connsiteY12" fmla="*/ 4524062 h 4552191"/>
              <a:gd name="connsiteX13" fmla="*/ 179522 w 5350398"/>
              <a:gd name="connsiteY13" fmla="*/ 4524062 h 4552191"/>
              <a:gd name="connsiteX14" fmla="*/ 179522 w 5350398"/>
              <a:gd name="connsiteY14" fmla="*/ 4551574 h 455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0398" h="4552191">
                <a:moveTo>
                  <a:pt x="5350074" y="4552191"/>
                </a:moveTo>
                <a:cubicBezTo>
                  <a:pt x="5351650" y="4220202"/>
                  <a:pt x="5346892" y="3887596"/>
                  <a:pt x="5348468" y="3555607"/>
                </a:cubicBezTo>
                <a:lnTo>
                  <a:pt x="5348468" y="3555607"/>
                </a:lnTo>
                <a:lnTo>
                  <a:pt x="5348468" y="1657650"/>
                </a:lnTo>
                <a:lnTo>
                  <a:pt x="5348468" y="765588"/>
                </a:lnTo>
                <a:lnTo>
                  <a:pt x="5348468" y="680988"/>
                </a:lnTo>
                <a:cubicBezTo>
                  <a:pt x="5348468" y="304889"/>
                  <a:pt x="5043580" y="0"/>
                  <a:pt x="4667481" y="0"/>
                </a:cubicBezTo>
                <a:lnTo>
                  <a:pt x="4141788" y="0"/>
                </a:lnTo>
                <a:lnTo>
                  <a:pt x="4141788" y="239"/>
                </a:lnTo>
                <a:lnTo>
                  <a:pt x="179916" y="239"/>
                </a:lnTo>
                <a:lnTo>
                  <a:pt x="179914" y="13544"/>
                </a:lnTo>
                <a:lnTo>
                  <a:pt x="0" y="13544"/>
                </a:lnTo>
                <a:lnTo>
                  <a:pt x="0" y="4524062"/>
                </a:lnTo>
                <a:lnTo>
                  <a:pt x="179522" y="4524062"/>
                </a:lnTo>
                <a:lnTo>
                  <a:pt x="179522" y="455157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16" name="Afbeelding 15" descr="Afbeelding met tekst, Lettertype, logo, Graphics&#10;&#10;Automatisch gegenereerde beschrijving">
            <a:extLst>
              <a:ext uri="{FF2B5EF4-FFF2-40B4-BE49-F238E27FC236}">
                <a16:creationId xmlns:a16="http://schemas.microsoft.com/office/drawing/2014/main" id="{EBB45870-238B-52A6-D0B6-503CD61F46B8}"/>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51" name="Text Placeholder 19">
            <a:extLst>
              <a:ext uri="{FF2B5EF4-FFF2-40B4-BE49-F238E27FC236}">
                <a16:creationId xmlns:a16="http://schemas.microsoft.com/office/drawing/2014/main" id="{50BC2F15-F608-E674-1515-FCBB3CF3C768}"/>
              </a:ext>
            </a:extLst>
          </p:cNvPr>
          <p:cNvSpPr>
            <a:spLocks noGrp="1"/>
          </p:cNvSpPr>
          <p:nvPr>
            <p:ph type="body" sz="quarter" idx="10" hasCustomPrompt="1"/>
          </p:nvPr>
        </p:nvSpPr>
        <p:spPr>
          <a:xfrm>
            <a:off x="1613850" y="1927793"/>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2" name="Text Placeholder 19">
            <a:extLst>
              <a:ext uri="{FF2B5EF4-FFF2-40B4-BE49-F238E27FC236}">
                <a16:creationId xmlns:a16="http://schemas.microsoft.com/office/drawing/2014/main" id="{FD3B3C50-2556-DF8F-4E4A-31DDF06D46EB}"/>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54" name="Text Placeholder 19">
            <a:extLst>
              <a:ext uri="{FF2B5EF4-FFF2-40B4-BE49-F238E27FC236}">
                <a16:creationId xmlns:a16="http://schemas.microsoft.com/office/drawing/2014/main" id="{1D53FE88-CA1D-2F8A-7EF1-3940B20B77FE}"/>
              </a:ext>
            </a:extLst>
          </p:cNvPr>
          <p:cNvSpPr>
            <a:spLocks noGrp="1"/>
          </p:cNvSpPr>
          <p:nvPr>
            <p:ph type="body" sz="quarter" idx="12" hasCustomPrompt="1"/>
          </p:nvPr>
        </p:nvSpPr>
        <p:spPr>
          <a:xfrm>
            <a:off x="1613850" y="2946365"/>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5" name="Text Placeholder 19">
            <a:extLst>
              <a:ext uri="{FF2B5EF4-FFF2-40B4-BE49-F238E27FC236}">
                <a16:creationId xmlns:a16="http://schemas.microsoft.com/office/drawing/2014/main" id="{A62F391C-FF2E-C556-59FE-21AB57B70BD4}"/>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57" name="Text Placeholder 19">
            <a:extLst>
              <a:ext uri="{FF2B5EF4-FFF2-40B4-BE49-F238E27FC236}">
                <a16:creationId xmlns:a16="http://schemas.microsoft.com/office/drawing/2014/main" id="{208B4DF3-B795-EE0E-A215-A080CED3C927}"/>
              </a:ext>
            </a:extLst>
          </p:cNvPr>
          <p:cNvSpPr>
            <a:spLocks noGrp="1"/>
          </p:cNvSpPr>
          <p:nvPr>
            <p:ph type="body" sz="quarter" idx="14" hasCustomPrompt="1"/>
          </p:nvPr>
        </p:nvSpPr>
        <p:spPr>
          <a:xfrm>
            <a:off x="1613850" y="3964937"/>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8" name="Text Placeholder 19">
            <a:extLst>
              <a:ext uri="{FF2B5EF4-FFF2-40B4-BE49-F238E27FC236}">
                <a16:creationId xmlns:a16="http://schemas.microsoft.com/office/drawing/2014/main" id="{71C71FD4-1E3A-FADA-1993-C1850C136082}"/>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60" name="Text Placeholder 19">
            <a:extLst>
              <a:ext uri="{FF2B5EF4-FFF2-40B4-BE49-F238E27FC236}">
                <a16:creationId xmlns:a16="http://schemas.microsoft.com/office/drawing/2014/main" id="{83E8619E-FD70-B4D0-F20C-538E1C4126D6}"/>
              </a:ext>
            </a:extLst>
          </p:cNvPr>
          <p:cNvSpPr>
            <a:spLocks noGrp="1"/>
          </p:cNvSpPr>
          <p:nvPr>
            <p:ph type="body" sz="quarter" idx="16" hasCustomPrompt="1"/>
          </p:nvPr>
        </p:nvSpPr>
        <p:spPr>
          <a:xfrm>
            <a:off x="1613850" y="4925636"/>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61" name="Text Placeholder 19">
            <a:extLst>
              <a:ext uri="{FF2B5EF4-FFF2-40B4-BE49-F238E27FC236}">
                <a16:creationId xmlns:a16="http://schemas.microsoft.com/office/drawing/2014/main" id="{FC4A0B95-7FDC-A694-DA4C-6A5E20AFF93B}"/>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63" name="Text Placeholder 19">
            <a:extLst>
              <a:ext uri="{FF2B5EF4-FFF2-40B4-BE49-F238E27FC236}">
                <a16:creationId xmlns:a16="http://schemas.microsoft.com/office/drawing/2014/main" id="{A0E1490C-84B8-D1B5-4AF7-BF5E450E85A8}"/>
              </a:ext>
            </a:extLst>
          </p:cNvPr>
          <p:cNvSpPr>
            <a:spLocks noGrp="1"/>
          </p:cNvSpPr>
          <p:nvPr userDrawn="1">
            <p:ph type="body" sz="quarter" idx="18" hasCustomPrompt="1"/>
          </p:nvPr>
        </p:nvSpPr>
        <p:spPr>
          <a:xfrm>
            <a:off x="1613850" y="5886335"/>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64" name="Text Placeholder 19">
            <a:extLst>
              <a:ext uri="{FF2B5EF4-FFF2-40B4-BE49-F238E27FC236}">
                <a16:creationId xmlns:a16="http://schemas.microsoft.com/office/drawing/2014/main" id="{95E885F6-0369-0901-9AE2-A4137F727C76}"/>
              </a:ext>
            </a:extLst>
          </p:cNvPr>
          <p:cNvSpPr>
            <a:spLocks noGrp="1"/>
          </p:cNvSpPr>
          <p:nvPr userDrawn="1">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sp>
        <p:nvSpPr>
          <p:cNvPr id="3" name="Tijdelijke aanduiding voor dianummer 2">
            <a:extLst>
              <a:ext uri="{FF2B5EF4-FFF2-40B4-BE49-F238E27FC236}">
                <a16:creationId xmlns:a16="http://schemas.microsoft.com/office/drawing/2014/main" id="{B1154097-AD23-FE5D-9824-CEEBE0D8DF1D}"/>
              </a:ext>
            </a:extLst>
          </p:cNvPr>
          <p:cNvSpPr>
            <a:spLocks noGrp="1"/>
          </p:cNvSpPr>
          <p:nvPr>
            <p:ph type="sldNum" sz="quarter" idx="26"/>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5" name="Title 1">
            <a:extLst>
              <a:ext uri="{FF2B5EF4-FFF2-40B4-BE49-F238E27FC236}">
                <a16:creationId xmlns:a16="http://schemas.microsoft.com/office/drawing/2014/main" id="{43B31BE3-071E-9D3E-C1F4-8200EADE598B}"/>
              </a:ext>
            </a:extLst>
          </p:cNvPr>
          <p:cNvSpPr>
            <a:spLocks noGrp="1"/>
          </p:cNvSpPr>
          <p:nvPr>
            <p:ph type="title" hasCustomPrompt="1"/>
          </p:nvPr>
        </p:nvSpPr>
        <p:spPr>
          <a:xfrm>
            <a:off x="672342" y="365124"/>
            <a:ext cx="4901508" cy="972000"/>
          </a:xfrm>
        </p:spPr>
        <p:txBody>
          <a:bodyPr anchor="b"/>
          <a:lstStyle>
            <a:lvl1pPr>
              <a:defRPr>
                <a:solidFill>
                  <a:schemeClr val="tx2"/>
                </a:solidFill>
              </a:defRPr>
            </a:lvl1pPr>
          </a:lstStyle>
          <a:p>
            <a:r>
              <a:rPr lang="nl-NL" noProof="0" dirty="0"/>
              <a:t>Inhoudsopgave</a:t>
            </a:r>
          </a:p>
        </p:txBody>
      </p:sp>
      <p:grpSp>
        <p:nvGrpSpPr>
          <p:cNvPr id="2" name="Groep 1">
            <a:extLst>
              <a:ext uri="{FF2B5EF4-FFF2-40B4-BE49-F238E27FC236}">
                <a16:creationId xmlns:a16="http://schemas.microsoft.com/office/drawing/2014/main" id="{05ACC694-7CB1-1748-3E87-66604AB468EF}"/>
              </a:ext>
            </a:extLst>
          </p:cNvPr>
          <p:cNvGrpSpPr/>
          <p:nvPr userDrawn="1"/>
        </p:nvGrpSpPr>
        <p:grpSpPr>
          <a:xfrm>
            <a:off x="-3620530" y="0"/>
            <a:ext cx="3527668" cy="1848077"/>
            <a:chOff x="-3913429" y="2864654"/>
            <a:chExt cx="3820567" cy="1848077"/>
          </a:xfrm>
        </p:grpSpPr>
        <p:sp>
          <p:nvSpPr>
            <p:cNvPr id="7" name="Rechthoek: afgeronde hoeken 6">
              <a:extLst>
                <a:ext uri="{FF2B5EF4-FFF2-40B4-BE49-F238E27FC236}">
                  <a16:creationId xmlns:a16="http://schemas.microsoft.com/office/drawing/2014/main" id="{B637A8E6-1E6F-617B-4731-9ED55E00FB4C}"/>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8" name="Rechthoek: afgeronde hoeken 7">
              <a:extLst>
                <a:ext uri="{FF2B5EF4-FFF2-40B4-BE49-F238E27FC236}">
                  <a16:creationId xmlns:a16="http://schemas.microsoft.com/office/drawing/2014/main" id="{110CA252-4FAD-49A6-0634-E64C3B92511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131B73AB-43E0-58EA-9BC3-826C78B134ED}"/>
              </a:ext>
            </a:extLst>
          </p:cNvPr>
          <p:cNvGrpSpPr/>
          <p:nvPr userDrawn="1"/>
        </p:nvGrpSpPr>
        <p:grpSpPr>
          <a:xfrm>
            <a:off x="-3620530" y="2068598"/>
            <a:ext cx="3527668" cy="2732002"/>
            <a:chOff x="-3913429" y="2864654"/>
            <a:chExt cx="3820567" cy="2732002"/>
          </a:xfrm>
        </p:grpSpPr>
        <p:sp>
          <p:nvSpPr>
            <p:cNvPr id="13" name="Rechthoek: afgeronde hoeken 12">
              <a:extLst>
                <a:ext uri="{FF2B5EF4-FFF2-40B4-BE49-F238E27FC236}">
                  <a16:creationId xmlns:a16="http://schemas.microsoft.com/office/drawing/2014/main" id="{5608E446-878F-ECFB-D074-74EF87D1A9B1}"/>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4" name="Rechthoek: afgeronde hoeken 13">
              <a:extLst>
                <a:ext uri="{FF2B5EF4-FFF2-40B4-BE49-F238E27FC236}">
                  <a16:creationId xmlns:a16="http://schemas.microsoft.com/office/drawing/2014/main" id="{BF67A32A-1B74-24D4-0720-72D2AA2FD2A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3862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dia blauw">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2" name="Tijdelijke aanduiding voor dianummer 1">
            <a:extLst>
              <a:ext uri="{FF2B5EF4-FFF2-40B4-BE49-F238E27FC236}">
                <a16:creationId xmlns:a16="http://schemas.microsoft.com/office/drawing/2014/main" id="{68E8D775-BF82-D2F7-619E-61ABAD6A178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grpSp>
        <p:nvGrpSpPr>
          <p:cNvPr id="6" name="Groep 5">
            <a:extLst>
              <a:ext uri="{FF2B5EF4-FFF2-40B4-BE49-F238E27FC236}">
                <a16:creationId xmlns:a16="http://schemas.microsoft.com/office/drawing/2014/main" id="{BD5A7ED8-DC6A-1CB5-A4E8-F728436AE926}"/>
              </a:ext>
            </a:extLst>
          </p:cNvPr>
          <p:cNvGrpSpPr/>
          <p:nvPr userDrawn="1"/>
        </p:nvGrpSpPr>
        <p:grpSpPr>
          <a:xfrm>
            <a:off x="-3645247" y="0"/>
            <a:ext cx="3527668" cy="1992220"/>
            <a:chOff x="-3913429" y="2"/>
            <a:chExt cx="3820567" cy="1992219"/>
          </a:xfrm>
        </p:grpSpPr>
        <p:sp>
          <p:nvSpPr>
            <p:cNvPr id="10" name="Rechthoek: afgeronde hoeken 9">
              <a:extLst>
                <a:ext uri="{FF2B5EF4-FFF2-40B4-BE49-F238E27FC236}">
                  <a16:creationId xmlns:a16="http://schemas.microsoft.com/office/drawing/2014/main" id="{EEE6AE1D-AC31-EA41-A38B-D08AD56E093D}"/>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1" name="Rechthoek: afgeronde hoeken 10">
              <a:extLst>
                <a:ext uri="{FF2B5EF4-FFF2-40B4-BE49-F238E27FC236}">
                  <a16:creationId xmlns:a16="http://schemas.microsoft.com/office/drawing/2014/main" id="{74C3BD1F-CD5B-90F3-885F-C512A1BEE60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59690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dia mintgroen">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3" name="Tijdelijke aanduiding voor dianummer 2">
            <a:extLst>
              <a:ext uri="{FF2B5EF4-FFF2-40B4-BE49-F238E27FC236}">
                <a16:creationId xmlns:a16="http://schemas.microsoft.com/office/drawing/2014/main" id="{5BE25F7C-F134-DFDB-304F-E2684D1C0A0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B432F05A-5898-AAE5-E5C1-368A00B1C8FF}"/>
              </a:ext>
            </a:extLst>
          </p:cNvPr>
          <p:cNvGrpSpPr/>
          <p:nvPr userDrawn="1"/>
        </p:nvGrpSpPr>
        <p:grpSpPr>
          <a:xfrm>
            <a:off x="-3645247" y="0"/>
            <a:ext cx="3527668" cy="1992220"/>
            <a:chOff x="-3913429" y="2"/>
            <a:chExt cx="3820567" cy="1992219"/>
          </a:xfrm>
        </p:grpSpPr>
        <p:sp>
          <p:nvSpPr>
            <p:cNvPr id="4" name="Rechthoek: afgeronde hoeken 3">
              <a:extLst>
                <a:ext uri="{FF2B5EF4-FFF2-40B4-BE49-F238E27FC236}">
                  <a16:creationId xmlns:a16="http://schemas.microsoft.com/office/drawing/2014/main" id="{D835973A-9959-3F02-C557-910DCD97106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5" name="Rechthoek: afgeronde hoeken 4">
              <a:extLst>
                <a:ext uri="{FF2B5EF4-FFF2-40B4-BE49-F238E27FC236}">
                  <a16:creationId xmlns:a16="http://schemas.microsoft.com/office/drawing/2014/main" id="{0E2F0D3B-1F0E-A446-7430-5B34BDBA8F9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1133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dia beige">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3" name="Tijdelijke aanduiding voor dianummer 2">
            <a:extLst>
              <a:ext uri="{FF2B5EF4-FFF2-40B4-BE49-F238E27FC236}">
                <a16:creationId xmlns:a16="http://schemas.microsoft.com/office/drawing/2014/main" id="{FF1C665B-A46C-3425-D053-EB33A9A1128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8CC3FDCD-4263-120D-E25D-92FF6B1AB6D3}"/>
              </a:ext>
            </a:extLst>
          </p:cNvPr>
          <p:cNvGrpSpPr/>
          <p:nvPr userDrawn="1"/>
        </p:nvGrpSpPr>
        <p:grpSpPr>
          <a:xfrm>
            <a:off x="-3645247" y="0"/>
            <a:ext cx="3527668" cy="1992220"/>
            <a:chOff x="-3913429" y="2"/>
            <a:chExt cx="3820567" cy="1992219"/>
          </a:xfrm>
        </p:grpSpPr>
        <p:sp>
          <p:nvSpPr>
            <p:cNvPr id="4" name="Rechthoek: afgeronde hoeken 3">
              <a:extLst>
                <a:ext uri="{FF2B5EF4-FFF2-40B4-BE49-F238E27FC236}">
                  <a16:creationId xmlns:a16="http://schemas.microsoft.com/office/drawing/2014/main" id="{9A8969EF-0BC7-5775-7CFD-102D6DDA50C5}"/>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5" name="Rechthoek: afgeronde hoeken 4">
              <a:extLst>
                <a:ext uri="{FF2B5EF4-FFF2-40B4-BE49-F238E27FC236}">
                  <a16:creationId xmlns:a16="http://schemas.microsoft.com/office/drawing/2014/main" id="{31144440-CF2F-7EAD-AAE4-F6421A35F5C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11028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dia beeld blau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3" name="Groep 12">
            <a:extLst>
              <a:ext uri="{FF2B5EF4-FFF2-40B4-BE49-F238E27FC236}">
                <a16:creationId xmlns:a16="http://schemas.microsoft.com/office/drawing/2014/main" id="{99B6DF92-F03F-C577-0834-3020D98ED745}"/>
              </a:ext>
            </a:extLst>
          </p:cNvPr>
          <p:cNvGrpSpPr/>
          <p:nvPr userDrawn="1"/>
        </p:nvGrpSpPr>
        <p:grpSpPr>
          <a:xfrm>
            <a:off x="10883255" y="6402155"/>
            <a:ext cx="1057940" cy="455845"/>
            <a:chOff x="10883255" y="6402155"/>
            <a:chExt cx="1057940" cy="455845"/>
          </a:xfrm>
        </p:grpSpPr>
        <p:sp>
          <p:nvSpPr>
            <p:cNvPr id="14" name="Rechthoek: afgeronde bovenhoeken 13">
              <a:extLst>
                <a:ext uri="{FF2B5EF4-FFF2-40B4-BE49-F238E27FC236}">
                  <a16:creationId xmlns:a16="http://schemas.microsoft.com/office/drawing/2014/main" id="{24B3682F-EDB4-0CAA-783D-262A5DD33D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1EDA025B-7A5A-1C08-36E7-8DFBE97B0166}"/>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2EAA18C9-2E82-367C-11DF-AECDD865E963}"/>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949BF0D5-E695-A60A-B807-4A2B54E55735}"/>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597A2EC5-CA6A-1789-7B2C-035C0BAB689A}"/>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AB4FFA6A-EDB3-0E42-DF3B-083DB5BAD42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1" name="Groep 10">
            <a:extLst>
              <a:ext uri="{FF2B5EF4-FFF2-40B4-BE49-F238E27FC236}">
                <a16:creationId xmlns:a16="http://schemas.microsoft.com/office/drawing/2014/main" id="{E9D3FFCD-AAFA-734B-0A26-0E614D47E5A1}"/>
              </a:ext>
            </a:extLst>
          </p:cNvPr>
          <p:cNvGrpSpPr/>
          <p:nvPr userDrawn="1"/>
        </p:nvGrpSpPr>
        <p:grpSpPr>
          <a:xfrm>
            <a:off x="-3620530" y="2068598"/>
            <a:ext cx="3527668" cy="2732002"/>
            <a:chOff x="-3913429" y="2864654"/>
            <a:chExt cx="3820567" cy="2732002"/>
          </a:xfrm>
        </p:grpSpPr>
        <p:sp>
          <p:nvSpPr>
            <p:cNvPr id="12" name="Rechthoek: afgeronde hoeken 11">
              <a:extLst>
                <a:ext uri="{FF2B5EF4-FFF2-40B4-BE49-F238E27FC236}">
                  <a16:creationId xmlns:a16="http://schemas.microsoft.com/office/drawing/2014/main" id="{5767531E-E4BC-58CF-D895-13917F42DA46}"/>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3931DC9E-0068-46D2-3440-C58ECF3429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1" name="Groep 20">
            <a:extLst>
              <a:ext uri="{FF2B5EF4-FFF2-40B4-BE49-F238E27FC236}">
                <a16:creationId xmlns:a16="http://schemas.microsoft.com/office/drawing/2014/main" id="{269FC706-311B-4643-DDFF-676E7A1A2C4F}"/>
              </a:ext>
            </a:extLst>
          </p:cNvPr>
          <p:cNvGrpSpPr/>
          <p:nvPr userDrawn="1"/>
        </p:nvGrpSpPr>
        <p:grpSpPr>
          <a:xfrm>
            <a:off x="-3620530" y="5019449"/>
            <a:ext cx="3527668" cy="1992220"/>
            <a:chOff x="-3913429" y="2"/>
            <a:chExt cx="3820567" cy="1992219"/>
          </a:xfrm>
        </p:grpSpPr>
        <p:sp>
          <p:nvSpPr>
            <p:cNvPr id="22" name="Rechthoek: afgeronde hoeken 21">
              <a:extLst>
                <a:ext uri="{FF2B5EF4-FFF2-40B4-BE49-F238E27FC236}">
                  <a16:creationId xmlns:a16="http://schemas.microsoft.com/office/drawing/2014/main" id="{18425660-A036-604D-431B-5EDA2554BF0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3" name="Rechthoek: afgeronde hoeken 22">
              <a:extLst>
                <a:ext uri="{FF2B5EF4-FFF2-40B4-BE49-F238E27FC236}">
                  <a16:creationId xmlns:a16="http://schemas.microsoft.com/office/drawing/2014/main" id="{E24FF001-8DA1-0DA2-E134-542B41CFBD7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639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dia beeld mintgroen">
    <p:bg>
      <p:bgPr>
        <a:solidFill>
          <a:srgbClr val="BBDF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1" name="Groep 10">
            <a:extLst>
              <a:ext uri="{FF2B5EF4-FFF2-40B4-BE49-F238E27FC236}">
                <a16:creationId xmlns:a16="http://schemas.microsoft.com/office/drawing/2014/main" id="{5E0BAFC9-D42E-C2B0-B1EE-49E08B28BA2F}"/>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ED44D1E5-E5F7-47FD-A13B-25AA2038E52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7BF7C094-10FA-3177-77B1-3F242CC4B3B8}"/>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36D9918D-6921-5413-0CE7-E9515B7E67BE}"/>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14B93511-A505-B866-F869-B7F67DE2DF54}"/>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07CD6163-3775-1DFA-C713-4789A1B654AD}"/>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86E47F62-62DF-D38F-066C-9270AA5DCD74}"/>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4" name="Groep 13">
            <a:extLst>
              <a:ext uri="{FF2B5EF4-FFF2-40B4-BE49-F238E27FC236}">
                <a16:creationId xmlns:a16="http://schemas.microsoft.com/office/drawing/2014/main" id="{5D765789-0D72-947B-0BCF-0D1CCF0EE62E}"/>
              </a:ext>
            </a:extLst>
          </p:cNvPr>
          <p:cNvGrpSpPr/>
          <p:nvPr userDrawn="1"/>
        </p:nvGrpSpPr>
        <p:grpSpPr>
          <a:xfrm>
            <a:off x="-3620530" y="2068598"/>
            <a:ext cx="3527668" cy="2732002"/>
            <a:chOff x="-3913429" y="2864654"/>
            <a:chExt cx="3820567" cy="2732002"/>
          </a:xfrm>
        </p:grpSpPr>
        <p:sp>
          <p:nvSpPr>
            <p:cNvPr id="15" name="Rechthoek: afgeronde hoeken 14">
              <a:extLst>
                <a:ext uri="{FF2B5EF4-FFF2-40B4-BE49-F238E27FC236}">
                  <a16:creationId xmlns:a16="http://schemas.microsoft.com/office/drawing/2014/main" id="{D145C92B-89AF-DECC-3CC1-72E4AC991D63}"/>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A9BA2300-ABCB-B7A7-0F1B-5782CAF7DA6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7" name="Groep 16">
            <a:extLst>
              <a:ext uri="{FF2B5EF4-FFF2-40B4-BE49-F238E27FC236}">
                <a16:creationId xmlns:a16="http://schemas.microsoft.com/office/drawing/2014/main" id="{B3A567C6-6FDF-599A-A59D-35B364B4BD37}"/>
              </a:ext>
            </a:extLst>
          </p:cNvPr>
          <p:cNvGrpSpPr/>
          <p:nvPr userDrawn="1"/>
        </p:nvGrpSpPr>
        <p:grpSpPr>
          <a:xfrm>
            <a:off x="-3620530" y="5019449"/>
            <a:ext cx="3527668" cy="1992220"/>
            <a:chOff x="-3913429" y="2"/>
            <a:chExt cx="3820567" cy="1992219"/>
          </a:xfrm>
        </p:grpSpPr>
        <p:sp>
          <p:nvSpPr>
            <p:cNvPr id="18" name="Rechthoek: afgeronde hoeken 17">
              <a:extLst>
                <a:ext uri="{FF2B5EF4-FFF2-40B4-BE49-F238E27FC236}">
                  <a16:creationId xmlns:a16="http://schemas.microsoft.com/office/drawing/2014/main" id="{78C4F0EA-F6B3-C6BD-F1EE-C7FD8CBDDC2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25B69AEC-098A-8922-DACB-64EB55386D3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962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beeld bei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1" name="Groep 10">
            <a:extLst>
              <a:ext uri="{FF2B5EF4-FFF2-40B4-BE49-F238E27FC236}">
                <a16:creationId xmlns:a16="http://schemas.microsoft.com/office/drawing/2014/main" id="{B2FDA223-DF3D-2DF3-CE72-08F6863E0FEF}"/>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34064636-CDD8-C594-1DC6-560228B16C4A}"/>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16540963-3EBA-EC60-57E1-19C1688FEF81}"/>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F05FC009-4359-C3A6-CE30-487625495E8A}"/>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DC9CA09D-097D-501B-1262-79E87F57304F}"/>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B33B9BFF-58FF-F0E4-DBCB-0A82C3952FB3}"/>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1EB8C0AA-1DE4-5C3D-2590-C49ACA9BB33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4" name="Groep 13">
            <a:extLst>
              <a:ext uri="{FF2B5EF4-FFF2-40B4-BE49-F238E27FC236}">
                <a16:creationId xmlns:a16="http://schemas.microsoft.com/office/drawing/2014/main" id="{210F552E-A30B-2855-6EC4-74A086F09D08}"/>
              </a:ext>
            </a:extLst>
          </p:cNvPr>
          <p:cNvGrpSpPr/>
          <p:nvPr userDrawn="1"/>
        </p:nvGrpSpPr>
        <p:grpSpPr>
          <a:xfrm>
            <a:off x="-3620530" y="2068598"/>
            <a:ext cx="3527668" cy="2732002"/>
            <a:chOff x="-3913429" y="2864654"/>
            <a:chExt cx="3820567" cy="2732002"/>
          </a:xfrm>
        </p:grpSpPr>
        <p:sp>
          <p:nvSpPr>
            <p:cNvPr id="15" name="Rechthoek: afgeronde hoeken 14">
              <a:extLst>
                <a:ext uri="{FF2B5EF4-FFF2-40B4-BE49-F238E27FC236}">
                  <a16:creationId xmlns:a16="http://schemas.microsoft.com/office/drawing/2014/main" id="{8FB0956B-5CAC-FE0A-F91A-C6DCD190F1D1}"/>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06CF47DB-1702-2F61-417F-E50A4A41EA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7" name="Groep 16">
            <a:extLst>
              <a:ext uri="{FF2B5EF4-FFF2-40B4-BE49-F238E27FC236}">
                <a16:creationId xmlns:a16="http://schemas.microsoft.com/office/drawing/2014/main" id="{3C2FC4CD-1388-71F9-362C-6C56F4A44EDD}"/>
              </a:ext>
            </a:extLst>
          </p:cNvPr>
          <p:cNvGrpSpPr/>
          <p:nvPr userDrawn="1"/>
        </p:nvGrpSpPr>
        <p:grpSpPr>
          <a:xfrm>
            <a:off x="-3620530" y="5019449"/>
            <a:ext cx="3527668" cy="1992220"/>
            <a:chOff x="-3913429" y="2"/>
            <a:chExt cx="3820567" cy="1992219"/>
          </a:xfrm>
        </p:grpSpPr>
        <p:sp>
          <p:nvSpPr>
            <p:cNvPr id="18" name="Rechthoek: afgeronde hoeken 17">
              <a:extLst>
                <a:ext uri="{FF2B5EF4-FFF2-40B4-BE49-F238E27FC236}">
                  <a16:creationId xmlns:a16="http://schemas.microsoft.com/office/drawing/2014/main" id="{E95D76B9-6574-999D-4C0F-450EBEE896AB}"/>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ABF4225F-7623-CEC6-B464-CAC4BE3BBB9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97503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groe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7" name="Title 1">
            <a:extLst>
              <a:ext uri="{FF2B5EF4-FFF2-40B4-BE49-F238E27FC236}">
                <a16:creationId xmlns:a16="http://schemas.microsoft.com/office/drawing/2014/main" id="{7786DC17-26D0-A2E4-1E3F-4B4B13313E80}"/>
              </a:ext>
            </a:extLst>
          </p:cNvPr>
          <p:cNvSpPr>
            <a:spLocks noGrp="1"/>
          </p:cNvSpPr>
          <p:nvPr>
            <p:ph type="ctrTitle" hasCustomPrompt="1"/>
          </p:nvPr>
        </p:nvSpPr>
        <p:spPr>
          <a:xfrm>
            <a:off x="583293" y="1848077"/>
            <a:ext cx="9144000" cy="2387600"/>
          </a:xfrm>
        </p:spPr>
        <p:txBody>
          <a:bodyPr anchor="b"/>
          <a:lstStyle>
            <a:lvl1pPr algn="l">
              <a:defRPr sz="6000">
                <a:solidFill>
                  <a:schemeClr val="bg1"/>
                </a:solidFill>
              </a:defRPr>
            </a:lvl1pPr>
          </a:lstStyle>
          <a:p>
            <a:r>
              <a:rPr lang="nl-NL" noProof="0" dirty="0"/>
              <a:t>Titel presentatie</a:t>
            </a:r>
          </a:p>
        </p:txBody>
      </p:sp>
      <p:sp>
        <p:nvSpPr>
          <p:cNvPr id="10" name="Subtitle 2">
            <a:extLst>
              <a:ext uri="{FF2B5EF4-FFF2-40B4-BE49-F238E27FC236}">
                <a16:creationId xmlns:a16="http://schemas.microsoft.com/office/drawing/2014/main" id="{CAF2B103-AE16-1601-7DEC-1BB0F9F53E47}"/>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11" name="Tijdelijke aanduiding voor datum 3">
            <a:extLst>
              <a:ext uri="{FF2B5EF4-FFF2-40B4-BE49-F238E27FC236}">
                <a16:creationId xmlns:a16="http://schemas.microsoft.com/office/drawing/2014/main" id="{BBCEDFE8-9C2E-0A41-DBA4-3E5F3ECF0F96}"/>
              </a:ext>
            </a:extLst>
          </p:cNvPr>
          <p:cNvSpPr>
            <a:spLocks noGrp="1"/>
          </p:cNvSpPr>
          <p:nvPr>
            <p:ph type="dt" sz="half" idx="11"/>
          </p:nvPr>
        </p:nvSpPr>
        <p:spPr>
          <a:xfrm>
            <a:off x="583293" y="5570378"/>
            <a:ext cx="9144000" cy="365125"/>
          </a:xfrm>
        </p:spPr>
        <p:txBody>
          <a:bodyPr/>
          <a:lstStyle>
            <a:lvl1pPr>
              <a:defRPr sz="1800">
                <a:solidFill>
                  <a:schemeClr val="bg1"/>
                </a:solidFill>
              </a:defRPr>
            </a:lvl1pPr>
          </a:lstStyle>
          <a:p>
            <a:endParaRPr lang="nl-NL" noProof="0" dirty="0"/>
          </a:p>
        </p:txBody>
      </p:sp>
      <p:grpSp>
        <p:nvGrpSpPr>
          <p:cNvPr id="2" name="Groep 1">
            <a:extLst>
              <a:ext uri="{FF2B5EF4-FFF2-40B4-BE49-F238E27FC236}">
                <a16:creationId xmlns:a16="http://schemas.microsoft.com/office/drawing/2014/main" id="{C2A0CB21-E63C-A0BB-829A-2FABE8A079C5}"/>
              </a:ext>
            </a:extLst>
          </p:cNvPr>
          <p:cNvGrpSpPr/>
          <p:nvPr userDrawn="1"/>
        </p:nvGrpSpPr>
        <p:grpSpPr>
          <a:xfrm>
            <a:off x="-3635722" y="0"/>
            <a:ext cx="3527668" cy="1992220"/>
            <a:chOff x="-3913429" y="2"/>
            <a:chExt cx="3820567" cy="1992219"/>
          </a:xfrm>
        </p:grpSpPr>
        <p:sp>
          <p:nvSpPr>
            <p:cNvPr id="3" name="Rechthoek: afgeronde hoeken 2">
              <a:extLst>
                <a:ext uri="{FF2B5EF4-FFF2-40B4-BE49-F238E27FC236}">
                  <a16:creationId xmlns:a16="http://schemas.microsoft.com/office/drawing/2014/main" id="{E79E42E7-A41E-EA49-CA57-45534883070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4" name="Rechthoek: afgeronde hoeken 3">
              <a:extLst>
                <a:ext uri="{FF2B5EF4-FFF2-40B4-BE49-F238E27FC236}">
                  <a16:creationId xmlns:a16="http://schemas.microsoft.com/office/drawing/2014/main" id="{85A00D9D-EFD5-A2A2-D1F0-D8F2FF3A5F0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8503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ekst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sp>
        <p:nvSpPr>
          <p:cNvPr id="15" name="Title 1">
            <a:extLst>
              <a:ext uri="{FF2B5EF4-FFF2-40B4-BE49-F238E27FC236}">
                <a16:creationId xmlns:a16="http://schemas.microsoft.com/office/drawing/2014/main" id="{EAFD13A2-3221-AB54-806D-E4E03833DF69}"/>
              </a:ext>
            </a:extLst>
          </p:cNvPr>
          <p:cNvSpPr>
            <a:spLocks noGrp="1"/>
          </p:cNvSpPr>
          <p:nvPr userDrawn="1">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9" name="Tijdelijke aanduiding voor dianummer 8">
            <a:extLst>
              <a:ext uri="{FF2B5EF4-FFF2-40B4-BE49-F238E27FC236}">
                <a16:creationId xmlns:a16="http://schemas.microsoft.com/office/drawing/2014/main" id="{9440486D-A9D9-E047-490D-5D3E6F4B25D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0" name="Groep 39">
            <a:extLst>
              <a:ext uri="{FF2B5EF4-FFF2-40B4-BE49-F238E27FC236}">
                <a16:creationId xmlns:a16="http://schemas.microsoft.com/office/drawing/2014/main" id="{0A66A159-E7B2-1C09-C184-10CACB444212}"/>
              </a:ext>
            </a:extLst>
          </p:cNvPr>
          <p:cNvGrpSpPr/>
          <p:nvPr userDrawn="1"/>
        </p:nvGrpSpPr>
        <p:grpSpPr>
          <a:xfrm>
            <a:off x="10883255" y="6402155"/>
            <a:ext cx="1057940" cy="455845"/>
            <a:chOff x="10883255" y="6402155"/>
            <a:chExt cx="1057940" cy="455845"/>
          </a:xfrm>
        </p:grpSpPr>
        <p:sp>
          <p:nvSpPr>
            <p:cNvPr id="35" name="Rechthoek: afgeronde bovenhoeken 34">
              <a:extLst>
                <a:ext uri="{FF2B5EF4-FFF2-40B4-BE49-F238E27FC236}">
                  <a16:creationId xmlns:a16="http://schemas.microsoft.com/office/drawing/2014/main" id="{A7624D0C-7C88-F698-29C3-E768772F1F02}"/>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9" name="Afbeelding 38" descr="Afbeelding met tekst, Lettertype, logo, Graphics&#10;&#10;Automatisch gegenereerde beschrijving">
              <a:extLst>
                <a:ext uri="{FF2B5EF4-FFF2-40B4-BE49-F238E27FC236}">
                  <a16:creationId xmlns:a16="http://schemas.microsoft.com/office/drawing/2014/main" id="{B2EC4EE5-9E37-C92C-07BB-2BDD4BC394A8}"/>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43" name="Tijdelijke aanduiding voor inhoud 41">
            <a:extLst>
              <a:ext uri="{FF2B5EF4-FFF2-40B4-BE49-F238E27FC236}">
                <a16:creationId xmlns:a16="http://schemas.microsoft.com/office/drawing/2014/main" id="{9D447976-7995-2C1A-F28F-855DEA10010A}"/>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2" name="Groep 3">
            <a:extLst>
              <a:ext uri="{FF2B5EF4-FFF2-40B4-BE49-F238E27FC236}">
                <a16:creationId xmlns:a16="http://schemas.microsoft.com/office/drawing/2014/main" id="{DC2B1756-C999-B33B-B8AF-519ECF5135AC}"/>
              </a:ext>
            </a:extLst>
          </p:cNvPr>
          <p:cNvGrpSpPr/>
          <p:nvPr userDrawn="1"/>
        </p:nvGrpSpPr>
        <p:grpSpPr>
          <a:xfrm>
            <a:off x="-3620530" y="2"/>
            <a:ext cx="3527668" cy="2850577"/>
            <a:chOff x="-3620530" y="2"/>
            <a:chExt cx="3527668" cy="2850577"/>
          </a:xfrm>
        </p:grpSpPr>
        <p:grpSp>
          <p:nvGrpSpPr>
            <p:cNvPr id="8" name="Groep 4">
              <a:extLst>
                <a:ext uri="{FF2B5EF4-FFF2-40B4-BE49-F238E27FC236}">
                  <a16:creationId xmlns:a16="http://schemas.microsoft.com/office/drawing/2014/main" id="{FF7B6C74-733C-5CED-FDBA-E8AC3717ECFC}"/>
                </a:ext>
              </a:extLst>
            </p:cNvPr>
            <p:cNvGrpSpPr/>
            <p:nvPr/>
          </p:nvGrpSpPr>
          <p:grpSpPr>
            <a:xfrm>
              <a:off x="-3620530" y="2"/>
              <a:ext cx="3527668" cy="2850577"/>
              <a:chOff x="-3913429" y="2"/>
              <a:chExt cx="3820567" cy="2850577"/>
            </a:xfrm>
          </p:grpSpPr>
          <p:sp>
            <p:nvSpPr>
              <p:cNvPr id="14" name="Rechthoek: afgeronde hoeken 11">
                <a:extLst>
                  <a:ext uri="{FF2B5EF4-FFF2-40B4-BE49-F238E27FC236}">
                    <a16:creationId xmlns:a16="http://schemas.microsoft.com/office/drawing/2014/main" id="{C71D0BE4-087E-41B9-6AE3-E96DD8566A4C}"/>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6" name="Rechthoek: afgeronde hoeken 13">
                <a:extLst>
                  <a:ext uri="{FF2B5EF4-FFF2-40B4-BE49-F238E27FC236}">
                    <a16:creationId xmlns:a16="http://schemas.microsoft.com/office/drawing/2014/main" id="{39BD7AAA-412B-668F-F4C8-C556AA66470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13" name="Afbeelding 10">
              <a:extLst>
                <a:ext uri="{FF2B5EF4-FFF2-40B4-BE49-F238E27FC236}">
                  <a16:creationId xmlns:a16="http://schemas.microsoft.com/office/drawing/2014/main" id="{2BD87B0A-7F2A-816C-5083-1F982E67E3B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3" name="Groep 2">
            <a:extLst>
              <a:ext uri="{FF2B5EF4-FFF2-40B4-BE49-F238E27FC236}">
                <a16:creationId xmlns:a16="http://schemas.microsoft.com/office/drawing/2014/main" id="{C1A07000-A197-E0C8-3EB2-8427FCA8624C}"/>
              </a:ext>
            </a:extLst>
          </p:cNvPr>
          <p:cNvGrpSpPr/>
          <p:nvPr userDrawn="1"/>
        </p:nvGrpSpPr>
        <p:grpSpPr>
          <a:xfrm>
            <a:off x="-3620530" y="2975214"/>
            <a:ext cx="3527668" cy="2096516"/>
            <a:chOff x="-3913429" y="2"/>
            <a:chExt cx="3820567" cy="2096516"/>
          </a:xfrm>
        </p:grpSpPr>
        <p:sp>
          <p:nvSpPr>
            <p:cNvPr id="4" name="Rechthoek: afgeronde hoeken 3">
              <a:extLst>
                <a:ext uri="{FF2B5EF4-FFF2-40B4-BE49-F238E27FC236}">
                  <a16:creationId xmlns:a16="http://schemas.microsoft.com/office/drawing/2014/main" id="{D01B4634-0D82-C813-0CDF-1FB22DBA7039}"/>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5" name="Rechthoek: afgeronde hoeken 4">
              <a:extLst>
                <a:ext uri="{FF2B5EF4-FFF2-40B4-BE49-F238E27FC236}">
                  <a16:creationId xmlns:a16="http://schemas.microsoft.com/office/drawing/2014/main" id="{D13E3CCF-131E-C6AB-E47D-CFC59903C22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8" name="Groep 17">
            <a:extLst>
              <a:ext uri="{FF2B5EF4-FFF2-40B4-BE49-F238E27FC236}">
                <a16:creationId xmlns:a16="http://schemas.microsoft.com/office/drawing/2014/main" id="{026B71E6-EA1C-B7D9-FCAF-B8C8F8F4EEEF}"/>
              </a:ext>
            </a:extLst>
          </p:cNvPr>
          <p:cNvGrpSpPr/>
          <p:nvPr userDrawn="1"/>
        </p:nvGrpSpPr>
        <p:grpSpPr>
          <a:xfrm>
            <a:off x="-3620530" y="5202378"/>
            <a:ext cx="3527668" cy="1992220"/>
            <a:chOff x="-3913429" y="2"/>
            <a:chExt cx="3820567" cy="1992219"/>
          </a:xfrm>
        </p:grpSpPr>
        <p:sp>
          <p:nvSpPr>
            <p:cNvPr id="19" name="Rechthoek: afgeronde hoeken 18">
              <a:extLst>
                <a:ext uri="{FF2B5EF4-FFF2-40B4-BE49-F238E27FC236}">
                  <a16:creationId xmlns:a16="http://schemas.microsoft.com/office/drawing/2014/main" id="{D6708370-0AF2-AD85-6DF1-645F985BC209}"/>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9E5B3414-F096-ED62-1440-B18B79A1409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206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ek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AEF3-07AB-474A-BA07-E038F3189281}"/>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grpSp>
        <p:nvGrpSpPr>
          <p:cNvPr id="14" name="Groep 13">
            <a:extLst>
              <a:ext uri="{FF2B5EF4-FFF2-40B4-BE49-F238E27FC236}">
                <a16:creationId xmlns:a16="http://schemas.microsoft.com/office/drawing/2014/main" id="{A285BB5E-3CC0-41B7-B3C4-D227B9403D3F}"/>
              </a:ext>
            </a:extLst>
          </p:cNvPr>
          <p:cNvGrpSpPr/>
          <p:nvPr userDrawn="1"/>
        </p:nvGrpSpPr>
        <p:grpSpPr>
          <a:xfrm>
            <a:off x="10883255" y="6402155"/>
            <a:ext cx="1057940" cy="455845"/>
            <a:chOff x="10883255" y="6402155"/>
            <a:chExt cx="1057940" cy="455845"/>
          </a:xfrm>
        </p:grpSpPr>
        <p:sp>
          <p:nvSpPr>
            <p:cNvPr id="15" name="Rechthoek: afgeronde bovenhoeken 14">
              <a:extLst>
                <a:ext uri="{FF2B5EF4-FFF2-40B4-BE49-F238E27FC236}">
                  <a16:creationId xmlns:a16="http://schemas.microsoft.com/office/drawing/2014/main" id="{00F3B147-453A-0572-6880-D6893149182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6" name="Afbeelding 15" descr="Afbeelding met tekst, Lettertype, logo, Graphics&#10;&#10;Automatisch gegenereerde beschrijving">
              <a:extLst>
                <a:ext uri="{FF2B5EF4-FFF2-40B4-BE49-F238E27FC236}">
                  <a16:creationId xmlns:a16="http://schemas.microsoft.com/office/drawing/2014/main" id="{68297A6F-8C39-6B3F-987C-482E342313A6}"/>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17" name="Tijdelijke aanduiding voor inhoud 41">
            <a:extLst>
              <a:ext uri="{FF2B5EF4-FFF2-40B4-BE49-F238E27FC236}">
                <a16:creationId xmlns:a16="http://schemas.microsoft.com/office/drawing/2014/main" id="{6E96BCC0-899E-66FE-6045-6E1A9263A2F1}"/>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jdelijke aanduiding voor dianummer 2">
            <a:extLst>
              <a:ext uri="{FF2B5EF4-FFF2-40B4-BE49-F238E27FC236}">
                <a16:creationId xmlns:a16="http://schemas.microsoft.com/office/drawing/2014/main" id="{558B5B08-13EF-3E37-46E5-ACCA57C287E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24D65291-25B9-A05D-9594-933AAC909B17}"/>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CF6647FB-7254-224E-6888-C33E571B622C}"/>
                </a:ext>
              </a:extLst>
            </p:cNvPr>
            <p:cNvGrpSpPr/>
            <p:nvPr/>
          </p:nvGrpSpPr>
          <p:grpSpPr>
            <a:xfrm>
              <a:off x="-3620530" y="2"/>
              <a:ext cx="3527668" cy="2850577"/>
              <a:chOff x="-3913429" y="2"/>
              <a:chExt cx="3820567" cy="2850577"/>
            </a:xfrm>
          </p:grpSpPr>
          <p:sp>
            <p:nvSpPr>
              <p:cNvPr id="7" name="Rechthoek: afgeronde hoeken 11">
                <a:extLst>
                  <a:ext uri="{FF2B5EF4-FFF2-40B4-BE49-F238E27FC236}">
                    <a16:creationId xmlns:a16="http://schemas.microsoft.com/office/drawing/2014/main" id="{8DB60D16-28B1-BAE1-CC75-0C71909249EA}"/>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8" name="Rechthoek: afgeronde hoeken 13">
                <a:extLst>
                  <a:ext uri="{FF2B5EF4-FFF2-40B4-BE49-F238E27FC236}">
                    <a16:creationId xmlns:a16="http://schemas.microsoft.com/office/drawing/2014/main" id="{3E4FB8FB-2B9C-0BD4-9C8F-8C6B0BBDAA5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6" name="Afbeelding 10">
              <a:extLst>
                <a:ext uri="{FF2B5EF4-FFF2-40B4-BE49-F238E27FC236}">
                  <a16:creationId xmlns:a16="http://schemas.microsoft.com/office/drawing/2014/main" id="{A7FA4F8C-BCAD-6874-5940-702F4630116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9" name="Groep 8">
            <a:extLst>
              <a:ext uri="{FF2B5EF4-FFF2-40B4-BE49-F238E27FC236}">
                <a16:creationId xmlns:a16="http://schemas.microsoft.com/office/drawing/2014/main" id="{04D83B77-03D2-F8A3-1EDF-F0B7E1FC3DB7}"/>
              </a:ext>
            </a:extLst>
          </p:cNvPr>
          <p:cNvGrpSpPr/>
          <p:nvPr userDrawn="1"/>
        </p:nvGrpSpPr>
        <p:grpSpPr>
          <a:xfrm>
            <a:off x="-3620530" y="2975214"/>
            <a:ext cx="3527668" cy="2096516"/>
            <a:chOff x="-3913429" y="2"/>
            <a:chExt cx="3820567" cy="2096516"/>
          </a:xfrm>
        </p:grpSpPr>
        <p:sp>
          <p:nvSpPr>
            <p:cNvPr id="13" name="Rechthoek: afgeronde hoeken 12">
              <a:extLst>
                <a:ext uri="{FF2B5EF4-FFF2-40B4-BE49-F238E27FC236}">
                  <a16:creationId xmlns:a16="http://schemas.microsoft.com/office/drawing/2014/main" id="{ADF07C0D-343A-09DD-2459-EB3A37173515}"/>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18" name="Rechthoek: afgeronde hoeken 17">
              <a:extLst>
                <a:ext uri="{FF2B5EF4-FFF2-40B4-BE49-F238E27FC236}">
                  <a16:creationId xmlns:a16="http://schemas.microsoft.com/office/drawing/2014/main" id="{7F0A6194-493A-D901-0AFA-727667E093B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9" name="Groep 18">
            <a:extLst>
              <a:ext uri="{FF2B5EF4-FFF2-40B4-BE49-F238E27FC236}">
                <a16:creationId xmlns:a16="http://schemas.microsoft.com/office/drawing/2014/main" id="{5AD5CF8D-6423-4B33-CEE9-6909D981B81B}"/>
              </a:ext>
            </a:extLst>
          </p:cNvPr>
          <p:cNvGrpSpPr/>
          <p:nvPr userDrawn="1"/>
        </p:nvGrpSpPr>
        <p:grpSpPr>
          <a:xfrm>
            <a:off x="-3620530" y="5202378"/>
            <a:ext cx="3527668" cy="1992220"/>
            <a:chOff x="-3913429" y="2"/>
            <a:chExt cx="3820567" cy="1992219"/>
          </a:xfrm>
        </p:grpSpPr>
        <p:sp>
          <p:nvSpPr>
            <p:cNvPr id="20" name="Rechthoek: afgeronde hoeken 19">
              <a:extLst>
                <a:ext uri="{FF2B5EF4-FFF2-40B4-BE49-F238E27FC236}">
                  <a16:creationId xmlns:a16="http://schemas.microsoft.com/office/drawing/2014/main" id="{110B9045-443C-7E9E-AA86-E03CC9CB285D}"/>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1" name="Rechthoek: afgeronde hoeken 20">
              <a:extLst>
                <a:ext uri="{FF2B5EF4-FFF2-40B4-BE49-F238E27FC236}">
                  <a16:creationId xmlns:a16="http://schemas.microsoft.com/office/drawing/2014/main" id="{F6410124-47DA-FCEC-11CC-6C05AC2603C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16617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tek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AEF3-07AB-474A-BA07-E038F3189281}"/>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grpSp>
        <p:nvGrpSpPr>
          <p:cNvPr id="13" name="Groep 12">
            <a:extLst>
              <a:ext uri="{FF2B5EF4-FFF2-40B4-BE49-F238E27FC236}">
                <a16:creationId xmlns:a16="http://schemas.microsoft.com/office/drawing/2014/main" id="{F63D5A89-E832-1C5F-CA94-528F1EB23223}"/>
              </a:ext>
            </a:extLst>
          </p:cNvPr>
          <p:cNvGrpSpPr/>
          <p:nvPr userDrawn="1"/>
        </p:nvGrpSpPr>
        <p:grpSpPr>
          <a:xfrm>
            <a:off x="10883255" y="6402155"/>
            <a:ext cx="1057940" cy="455845"/>
            <a:chOff x="10883255" y="6402155"/>
            <a:chExt cx="1057940" cy="455845"/>
          </a:xfrm>
        </p:grpSpPr>
        <p:sp>
          <p:nvSpPr>
            <p:cNvPr id="14" name="Rechthoek: afgeronde bovenhoeken 13">
              <a:extLst>
                <a:ext uri="{FF2B5EF4-FFF2-40B4-BE49-F238E27FC236}">
                  <a16:creationId xmlns:a16="http://schemas.microsoft.com/office/drawing/2014/main" id="{DD23D687-6C6D-14E4-3195-F966178014CC}"/>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BAE26450-0F9A-1359-4BE4-53FE139827B9}"/>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16" name="Tijdelijke aanduiding voor inhoud 41">
            <a:extLst>
              <a:ext uri="{FF2B5EF4-FFF2-40B4-BE49-F238E27FC236}">
                <a16:creationId xmlns:a16="http://schemas.microsoft.com/office/drawing/2014/main" id="{B01454AB-541F-EB9C-3856-ECCC55446ED4}"/>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ianummer 3">
            <a:extLst>
              <a:ext uri="{FF2B5EF4-FFF2-40B4-BE49-F238E27FC236}">
                <a16:creationId xmlns:a16="http://schemas.microsoft.com/office/drawing/2014/main" id="{423CAADD-907F-C2B1-F5D5-1AC0A1518A2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3">
            <a:extLst>
              <a:ext uri="{FF2B5EF4-FFF2-40B4-BE49-F238E27FC236}">
                <a16:creationId xmlns:a16="http://schemas.microsoft.com/office/drawing/2014/main" id="{7CFE1CF7-A2E1-4B14-528A-407038BC8C1C}"/>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C9E5FB5C-46F9-1DF2-E74D-C7D45FECA6B5}"/>
                </a:ext>
              </a:extLst>
            </p:cNvPr>
            <p:cNvGrpSpPr/>
            <p:nvPr/>
          </p:nvGrpSpPr>
          <p:grpSpPr>
            <a:xfrm>
              <a:off x="-3620530" y="2"/>
              <a:ext cx="3527668" cy="2850577"/>
              <a:chOff x="-3913429" y="2"/>
              <a:chExt cx="3820567" cy="2850577"/>
            </a:xfrm>
          </p:grpSpPr>
          <p:sp>
            <p:nvSpPr>
              <p:cNvPr id="7" name="Rechthoek: afgeronde hoeken 11">
                <a:extLst>
                  <a:ext uri="{FF2B5EF4-FFF2-40B4-BE49-F238E27FC236}">
                    <a16:creationId xmlns:a16="http://schemas.microsoft.com/office/drawing/2014/main" id="{0983AC38-A9D7-6967-7562-06A8CD642478}"/>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8" name="Rechthoek: afgeronde hoeken 13">
                <a:extLst>
                  <a:ext uri="{FF2B5EF4-FFF2-40B4-BE49-F238E27FC236}">
                    <a16:creationId xmlns:a16="http://schemas.microsoft.com/office/drawing/2014/main" id="{42472242-4A97-1432-5C39-568A7714E0F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6" name="Afbeelding 10">
              <a:extLst>
                <a:ext uri="{FF2B5EF4-FFF2-40B4-BE49-F238E27FC236}">
                  <a16:creationId xmlns:a16="http://schemas.microsoft.com/office/drawing/2014/main" id="{89DAFC41-1BCB-254F-6E47-8DBDE8BE25F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9" name="Groep 8">
            <a:extLst>
              <a:ext uri="{FF2B5EF4-FFF2-40B4-BE49-F238E27FC236}">
                <a16:creationId xmlns:a16="http://schemas.microsoft.com/office/drawing/2014/main" id="{4CCFAE36-E5A4-9F75-30C3-7D2CF31AB53D}"/>
              </a:ext>
            </a:extLst>
          </p:cNvPr>
          <p:cNvGrpSpPr/>
          <p:nvPr userDrawn="1"/>
        </p:nvGrpSpPr>
        <p:grpSpPr>
          <a:xfrm>
            <a:off x="-3620530" y="2975214"/>
            <a:ext cx="3527668" cy="2096516"/>
            <a:chOff x="-3913429" y="2"/>
            <a:chExt cx="3820567" cy="2096516"/>
          </a:xfrm>
        </p:grpSpPr>
        <p:sp>
          <p:nvSpPr>
            <p:cNvPr id="17" name="Rechthoek: afgeronde hoeken 16">
              <a:extLst>
                <a:ext uri="{FF2B5EF4-FFF2-40B4-BE49-F238E27FC236}">
                  <a16:creationId xmlns:a16="http://schemas.microsoft.com/office/drawing/2014/main" id="{513F7C21-B596-3802-A3C4-48D1E7C67AE4}"/>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18" name="Rechthoek: afgeronde hoeken 17">
              <a:extLst>
                <a:ext uri="{FF2B5EF4-FFF2-40B4-BE49-F238E27FC236}">
                  <a16:creationId xmlns:a16="http://schemas.microsoft.com/office/drawing/2014/main" id="{BBD336C9-2A93-A56D-338B-896EFA1004A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9" name="Groep 18">
            <a:extLst>
              <a:ext uri="{FF2B5EF4-FFF2-40B4-BE49-F238E27FC236}">
                <a16:creationId xmlns:a16="http://schemas.microsoft.com/office/drawing/2014/main" id="{FE49A3DD-56D6-C4C1-FD6A-2B6F51F21AA3}"/>
              </a:ext>
            </a:extLst>
          </p:cNvPr>
          <p:cNvGrpSpPr/>
          <p:nvPr userDrawn="1"/>
        </p:nvGrpSpPr>
        <p:grpSpPr>
          <a:xfrm>
            <a:off x="-3620530" y="5202378"/>
            <a:ext cx="3527668" cy="1992220"/>
            <a:chOff x="-3913429" y="2"/>
            <a:chExt cx="3820567" cy="1992219"/>
          </a:xfrm>
        </p:grpSpPr>
        <p:sp>
          <p:nvSpPr>
            <p:cNvPr id="20" name="Rechthoek: afgeronde hoeken 19">
              <a:extLst>
                <a:ext uri="{FF2B5EF4-FFF2-40B4-BE49-F238E27FC236}">
                  <a16:creationId xmlns:a16="http://schemas.microsoft.com/office/drawing/2014/main" id="{EFE8B00C-FC1B-5E3D-1AC7-1F55C900637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1" name="Rechthoek: afgeronde hoeken 20">
              <a:extLst>
                <a:ext uri="{FF2B5EF4-FFF2-40B4-BE49-F238E27FC236}">
                  <a16:creationId xmlns:a16="http://schemas.microsoft.com/office/drawing/2014/main" id="{A56748FB-2D84-8873-D07E-D6E4EEADA71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061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bullets twee kolommen titel kleur 1">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95CB58F-E954-F5EE-389B-76F5E74C39C8}"/>
              </a:ext>
            </a:extLst>
          </p:cNvPr>
          <p:cNvSpPr/>
          <p:nvPr userDrawn="1"/>
        </p:nvSpPr>
        <p:spPr>
          <a:xfrm>
            <a:off x="672341" y="1778000"/>
            <a:ext cx="5249055" cy="4460684"/>
          </a:xfrm>
          <a:prstGeom prst="roundRect">
            <a:avLst>
              <a:gd name="adj" fmla="val 34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le 1">
            <a:extLst>
              <a:ext uri="{FF2B5EF4-FFF2-40B4-BE49-F238E27FC236}">
                <a16:creationId xmlns:a16="http://schemas.microsoft.com/office/drawing/2014/main" id="{18433814-DFF0-5140-CB3F-92E8A8587A9C}"/>
              </a:ext>
            </a:extLst>
          </p:cNvPr>
          <p:cNvSpPr>
            <a:spLocks noGrp="1"/>
          </p:cNvSpPr>
          <p:nvPr>
            <p:ph type="title" hasCustomPrompt="1"/>
          </p:nvPr>
        </p:nvSpPr>
        <p:spPr>
          <a:xfrm>
            <a:off x="672342" y="365125"/>
            <a:ext cx="9292753" cy="1325563"/>
          </a:xfrm>
        </p:spPr>
        <p:txBody>
          <a:bodyPr anchor="b"/>
          <a:lstStyle>
            <a:lvl1pPr>
              <a:defRPr>
                <a:solidFill>
                  <a:schemeClr val="tx2"/>
                </a:solidFill>
              </a:defRPr>
            </a:lvl1pPr>
          </a:lstStyle>
          <a:p>
            <a:r>
              <a:rPr lang="nl-NL" noProof="0" dirty="0"/>
              <a:t>Titel van deze dia</a:t>
            </a:r>
          </a:p>
        </p:txBody>
      </p:sp>
      <p:sp>
        <p:nvSpPr>
          <p:cNvPr id="3" name="Text Placeholder 2">
            <a:extLst>
              <a:ext uri="{FF2B5EF4-FFF2-40B4-BE49-F238E27FC236}">
                <a16:creationId xmlns:a16="http://schemas.microsoft.com/office/drawing/2014/main" id="{A36B850C-0C80-6682-5369-D63C2A305734}"/>
              </a:ext>
            </a:extLst>
          </p:cNvPr>
          <p:cNvSpPr>
            <a:spLocks noGrp="1"/>
          </p:cNvSpPr>
          <p:nvPr>
            <p:ph type="body" idx="1" hasCustomPrompt="1"/>
          </p:nvPr>
        </p:nvSpPr>
        <p:spPr>
          <a:xfrm>
            <a:off x="839789" y="1997019"/>
            <a:ext cx="4880528" cy="508055"/>
          </a:xfrm>
        </p:spPr>
        <p:txBody>
          <a:bodyPr anchor="b">
            <a:normAutofit/>
          </a:bodyPr>
          <a:lstStyle>
            <a:lvl1pPr marL="0" indent="0">
              <a:buNone/>
              <a:defRPr sz="2200" b="1" i="0">
                <a:solidFill>
                  <a:schemeClr val="tx2"/>
                </a:solidFill>
                <a:latin typeface="+mj-lt"/>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a:t>Klik om een titel toe te voegen</a:t>
            </a:r>
          </a:p>
        </p:txBody>
      </p:sp>
      <p:sp>
        <p:nvSpPr>
          <p:cNvPr id="17" name="Rounded Rectangle 16">
            <a:extLst>
              <a:ext uri="{FF2B5EF4-FFF2-40B4-BE49-F238E27FC236}">
                <a16:creationId xmlns:a16="http://schemas.microsoft.com/office/drawing/2014/main" id="{87BD4E84-67D9-CA80-3DA0-58126D6C9338}"/>
              </a:ext>
            </a:extLst>
          </p:cNvPr>
          <p:cNvSpPr/>
          <p:nvPr userDrawn="1"/>
        </p:nvSpPr>
        <p:spPr>
          <a:xfrm>
            <a:off x="6268808" y="1778000"/>
            <a:ext cx="5249055" cy="4460684"/>
          </a:xfrm>
          <a:prstGeom prst="roundRect">
            <a:avLst>
              <a:gd name="adj" fmla="val 34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Text Placeholder 2">
            <a:extLst>
              <a:ext uri="{FF2B5EF4-FFF2-40B4-BE49-F238E27FC236}">
                <a16:creationId xmlns:a16="http://schemas.microsoft.com/office/drawing/2014/main" id="{7933C177-9699-8EB1-AA30-AAAFA1436676}"/>
              </a:ext>
            </a:extLst>
          </p:cNvPr>
          <p:cNvSpPr>
            <a:spLocks noGrp="1"/>
          </p:cNvSpPr>
          <p:nvPr>
            <p:ph type="body" idx="15" hasCustomPrompt="1"/>
          </p:nvPr>
        </p:nvSpPr>
        <p:spPr>
          <a:xfrm>
            <a:off x="6436256" y="1997019"/>
            <a:ext cx="4880528" cy="508055"/>
          </a:xfrm>
        </p:spPr>
        <p:txBody>
          <a:bodyPr anchor="b">
            <a:normAutofit/>
          </a:bodyPr>
          <a:lstStyle>
            <a:lvl1pPr marL="0" indent="0">
              <a:buNone/>
              <a:defRPr sz="2200" b="1" i="0">
                <a:solidFill>
                  <a:schemeClr val="tx2"/>
                </a:solidFill>
                <a:latin typeface="+mj-lt"/>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a:t>Klik om een titel toe te voegen</a:t>
            </a:r>
          </a:p>
        </p:txBody>
      </p:sp>
      <p:grpSp>
        <p:nvGrpSpPr>
          <p:cNvPr id="7" name="Groep 6">
            <a:extLst>
              <a:ext uri="{FF2B5EF4-FFF2-40B4-BE49-F238E27FC236}">
                <a16:creationId xmlns:a16="http://schemas.microsoft.com/office/drawing/2014/main" id="{D82153F1-2099-8FAC-3487-760BF72F398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8E171B77-2AEB-08C9-A83E-13357DA8B50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0" name="Afbeelding 9" descr="Afbeelding met tekst, Lettertype, logo, Graphics&#10;&#10;Automatisch gegenereerde beschrijving">
              <a:extLst>
                <a:ext uri="{FF2B5EF4-FFF2-40B4-BE49-F238E27FC236}">
                  <a16:creationId xmlns:a16="http://schemas.microsoft.com/office/drawing/2014/main" id="{B6324DC6-FCAC-E4D8-4982-4BD67A126F9F}"/>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15" name="Tijdelijke aanduiding voor dianummer 14">
            <a:extLst>
              <a:ext uri="{FF2B5EF4-FFF2-40B4-BE49-F238E27FC236}">
                <a16:creationId xmlns:a16="http://schemas.microsoft.com/office/drawing/2014/main" id="{F3291B1B-D85A-00F1-6DE3-8F84CAE281E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20" name="Tijdelijke aanduiding voor tekst 19">
            <a:extLst>
              <a:ext uri="{FF2B5EF4-FFF2-40B4-BE49-F238E27FC236}">
                <a16:creationId xmlns:a16="http://schemas.microsoft.com/office/drawing/2014/main" id="{B70B73C9-7096-FC57-E409-768CE837D1A5}"/>
              </a:ext>
            </a:extLst>
          </p:cNvPr>
          <p:cNvSpPr>
            <a:spLocks noGrp="1"/>
          </p:cNvSpPr>
          <p:nvPr>
            <p:ph type="body" sz="quarter" idx="20"/>
          </p:nvPr>
        </p:nvSpPr>
        <p:spPr>
          <a:xfrm>
            <a:off x="839789" y="2697280"/>
            <a:ext cx="4880528" cy="33183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9">
            <a:extLst>
              <a:ext uri="{FF2B5EF4-FFF2-40B4-BE49-F238E27FC236}">
                <a16:creationId xmlns:a16="http://schemas.microsoft.com/office/drawing/2014/main" id="{E90A29AE-02BA-23FF-A766-64CCC807F242}"/>
              </a:ext>
            </a:extLst>
          </p:cNvPr>
          <p:cNvSpPr>
            <a:spLocks noGrp="1"/>
          </p:cNvSpPr>
          <p:nvPr>
            <p:ph type="body" sz="quarter" idx="21"/>
          </p:nvPr>
        </p:nvSpPr>
        <p:spPr>
          <a:xfrm>
            <a:off x="6436256" y="2697280"/>
            <a:ext cx="4880528" cy="33183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4" name="Groep 3">
            <a:extLst>
              <a:ext uri="{FF2B5EF4-FFF2-40B4-BE49-F238E27FC236}">
                <a16:creationId xmlns:a16="http://schemas.microsoft.com/office/drawing/2014/main" id="{1516E6AD-D463-5CAD-5650-BABFCA343377}"/>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746AC18F-15CA-C2DB-812F-107E2AA85E58}"/>
                </a:ext>
              </a:extLst>
            </p:cNvPr>
            <p:cNvGrpSpPr/>
            <p:nvPr/>
          </p:nvGrpSpPr>
          <p:grpSpPr>
            <a:xfrm>
              <a:off x="-3620530" y="2"/>
              <a:ext cx="3527668" cy="2850577"/>
              <a:chOff x="-3913429" y="2"/>
              <a:chExt cx="3820567" cy="2850577"/>
            </a:xfrm>
          </p:grpSpPr>
          <p:sp>
            <p:nvSpPr>
              <p:cNvPr id="12" name="Rechthoek: afgeronde hoeken 11">
                <a:extLst>
                  <a:ext uri="{FF2B5EF4-FFF2-40B4-BE49-F238E27FC236}">
                    <a16:creationId xmlns:a16="http://schemas.microsoft.com/office/drawing/2014/main" id="{459A99D1-9E7E-0CD7-A33C-B066390AB73E}"/>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4" name="Rechthoek: afgeronde hoeken 13">
                <a:extLst>
                  <a:ext uri="{FF2B5EF4-FFF2-40B4-BE49-F238E27FC236}">
                    <a16:creationId xmlns:a16="http://schemas.microsoft.com/office/drawing/2014/main" id="{B0FCCB56-5ACD-F952-8A9C-E5B108EB6BD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11" name="Afbeelding 10">
              <a:extLst>
                <a:ext uri="{FF2B5EF4-FFF2-40B4-BE49-F238E27FC236}">
                  <a16:creationId xmlns:a16="http://schemas.microsoft.com/office/drawing/2014/main" id="{46357E74-5870-9FF6-9888-0A8B0EFF10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348298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afbeeld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DAFBB36B-1E4A-072F-FD1D-9BFFA4A41E94}"/>
              </a:ext>
            </a:extLst>
          </p:cNvPr>
          <p:cNvSpPr>
            <a:spLocks noGrp="1"/>
          </p:cNvSpPr>
          <p:nvPr>
            <p:ph type="pic" sz="quarter" idx="16" hasCustomPrompt="1"/>
          </p:nvPr>
        </p:nvSpPr>
        <p:spPr>
          <a:xfrm>
            <a:off x="6096000" y="0"/>
            <a:ext cx="6096000" cy="6858000"/>
          </a:xfrm>
          <a:custGeom>
            <a:avLst/>
            <a:gdLst>
              <a:gd name="connsiteX0" fmla="*/ 713658 w 6096000"/>
              <a:gd name="connsiteY0" fmla="*/ 0 h 6858000"/>
              <a:gd name="connsiteX1" fmla="*/ 4555190 w 6096000"/>
              <a:gd name="connsiteY1" fmla="*/ 0 h 6858000"/>
              <a:gd name="connsiteX2" fmla="*/ 5377136 w 6096000"/>
              <a:gd name="connsiteY2" fmla="*/ 0 h 6858000"/>
              <a:gd name="connsiteX3" fmla="*/ 6090792 w 6096000"/>
              <a:gd name="connsiteY3" fmla="*/ 0 h 6858000"/>
              <a:gd name="connsiteX4" fmla="*/ 6090792 w 6096000"/>
              <a:gd name="connsiteY4" fmla="*/ 714056 h 6858000"/>
              <a:gd name="connsiteX5" fmla="*/ 6090794 w 6096000"/>
              <a:gd name="connsiteY5" fmla="*/ 714066 h 6858000"/>
              <a:gd name="connsiteX6" fmla="*/ 6090794 w 6096000"/>
              <a:gd name="connsiteY6" fmla="*/ 761876 h 6858000"/>
              <a:gd name="connsiteX7" fmla="*/ 6090794 w 6096000"/>
              <a:gd name="connsiteY7" fmla="*/ 1220797 h 6858000"/>
              <a:gd name="connsiteX8" fmla="*/ 6096000 w 6096000"/>
              <a:gd name="connsiteY8" fmla="*/ 1220797 h 6858000"/>
              <a:gd name="connsiteX9" fmla="*/ 6096000 w 6096000"/>
              <a:gd name="connsiteY9" fmla="*/ 6858000 h 6858000"/>
              <a:gd name="connsiteX10" fmla="*/ 5845195 w 6096000"/>
              <a:gd name="connsiteY10" fmla="*/ 6858000 h 6858000"/>
              <a:gd name="connsiteX11" fmla="*/ 5845195 w 6096000"/>
              <a:gd name="connsiteY11" fmla="*/ 6472414 h 6858000"/>
              <a:gd name="connsiteX12" fmla="*/ 5774936 w 6096000"/>
              <a:gd name="connsiteY12" fmla="*/ 6402155 h 6858000"/>
              <a:gd name="connsiteX13" fmla="*/ 4857514 w 6096000"/>
              <a:gd name="connsiteY13" fmla="*/ 6402155 h 6858000"/>
              <a:gd name="connsiteX14" fmla="*/ 4787255 w 6096000"/>
              <a:gd name="connsiteY14" fmla="*/ 6472414 h 6858000"/>
              <a:gd name="connsiteX15" fmla="*/ 4787255 w 6096000"/>
              <a:gd name="connsiteY15" fmla="*/ 6858000 h 6858000"/>
              <a:gd name="connsiteX16" fmla="*/ 5207 w 6096000"/>
              <a:gd name="connsiteY16" fmla="*/ 6858000 h 6858000"/>
              <a:gd name="connsiteX17" fmla="*/ 5207 w 6096000"/>
              <a:gd name="connsiteY17" fmla="*/ 6539248 h 6858000"/>
              <a:gd name="connsiteX18" fmla="*/ 0 w 6096000"/>
              <a:gd name="connsiteY18" fmla="*/ 6539248 h 6858000"/>
              <a:gd name="connsiteX19" fmla="*/ 0 w 6096000"/>
              <a:gd name="connsiteY19" fmla="*/ 5825182 h 6858000"/>
              <a:gd name="connsiteX20" fmla="*/ 0 w 6096000"/>
              <a:gd name="connsiteY20" fmla="*/ 761876 h 6858000"/>
              <a:gd name="connsiteX21" fmla="*/ 0 w 6096000"/>
              <a:gd name="connsiteY21" fmla="*/ 714066 h 6858000"/>
              <a:gd name="connsiteX22" fmla="*/ 713658 w 6096000"/>
              <a:gd name="connsiteY2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6858000">
                <a:moveTo>
                  <a:pt x="713658" y="0"/>
                </a:moveTo>
                <a:lnTo>
                  <a:pt x="4555190" y="0"/>
                </a:lnTo>
                <a:lnTo>
                  <a:pt x="5377136" y="0"/>
                </a:lnTo>
                <a:lnTo>
                  <a:pt x="6090792" y="0"/>
                </a:lnTo>
                <a:lnTo>
                  <a:pt x="6090792" y="714056"/>
                </a:lnTo>
                <a:lnTo>
                  <a:pt x="6090794" y="714066"/>
                </a:lnTo>
                <a:lnTo>
                  <a:pt x="6090794" y="761876"/>
                </a:lnTo>
                <a:lnTo>
                  <a:pt x="6090794" y="1220797"/>
                </a:lnTo>
                <a:lnTo>
                  <a:pt x="6096000" y="1220797"/>
                </a:lnTo>
                <a:lnTo>
                  <a:pt x="6096000" y="6858000"/>
                </a:lnTo>
                <a:lnTo>
                  <a:pt x="5845195" y="6858000"/>
                </a:lnTo>
                <a:lnTo>
                  <a:pt x="5845195" y="6472414"/>
                </a:lnTo>
                <a:cubicBezTo>
                  <a:pt x="5845195" y="6433611"/>
                  <a:pt x="5813739" y="6402155"/>
                  <a:pt x="5774936" y="6402155"/>
                </a:cubicBezTo>
                <a:lnTo>
                  <a:pt x="4857514" y="6402155"/>
                </a:lnTo>
                <a:cubicBezTo>
                  <a:pt x="4818711" y="6402155"/>
                  <a:pt x="4787255" y="6433611"/>
                  <a:pt x="4787255" y="6472414"/>
                </a:cubicBezTo>
                <a:lnTo>
                  <a:pt x="4787255" y="6858000"/>
                </a:lnTo>
                <a:lnTo>
                  <a:pt x="5207" y="6858000"/>
                </a:lnTo>
                <a:lnTo>
                  <a:pt x="5207" y="6539248"/>
                </a:lnTo>
                <a:lnTo>
                  <a:pt x="0" y="6539248"/>
                </a:lnTo>
                <a:lnTo>
                  <a:pt x="0" y="5825182"/>
                </a:lnTo>
                <a:lnTo>
                  <a:pt x="0" y="761876"/>
                </a:lnTo>
                <a:lnTo>
                  <a:pt x="0" y="714066"/>
                </a:lnTo>
                <a:cubicBezTo>
                  <a:pt x="0" y="319699"/>
                  <a:pt x="319516" y="0"/>
                  <a:pt x="713658" y="0"/>
                </a:cubicBez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1453750A-ADFD-EE63-9EC3-5F28D3469025}"/>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19" name="Title 1">
            <a:extLst>
              <a:ext uri="{FF2B5EF4-FFF2-40B4-BE49-F238E27FC236}">
                <a16:creationId xmlns:a16="http://schemas.microsoft.com/office/drawing/2014/main" id="{2097EE11-123D-2A13-7CBB-93E0162FE9FB}"/>
              </a:ext>
            </a:extLst>
          </p:cNvPr>
          <p:cNvSpPr>
            <a:spLocks noGrp="1"/>
          </p:cNvSpPr>
          <p:nvPr>
            <p:ph type="title" hasCustomPrompt="1"/>
          </p:nvPr>
        </p:nvSpPr>
        <p:spPr>
          <a:xfrm>
            <a:off x="672342" y="365125"/>
            <a:ext cx="4997227" cy="1325563"/>
          </a:xfrm>
        </p:spPr>
        <p:txBody>
          <a:bodyPr anchor="b"/>
          <a:lstStyle>
            <a:lvl1pPr>
              <a:defRPr>
                <a:solidFill>
                  <a:schemeClr val="tx2"/>
                </a:solidFill>
              </a:defRPr>
            </a:lvl1pPr>
          </a:lstStyle>
          <a:p>
            <a:r>
              <a:rPr lang="nl-NL" noProof="0" dirty="0"/>
              <a:t>Titel van deze dia</a:t>
            </a:r>
          </a:p>
        </p:txBody>
      </p:sp>
      <p:sp>
        <p:nvSpPr>
          <p:cNvPr id="20" name="Tijdelijke aanduiding voor inhoud 41">
            <a:extLst>
              <a:ext uri="{FF2B5EF4-FFF2-40B4-BE49-F238E27FC236}">
                <a16:creationId xmlns:a16="http://schemas.microsoft.com/office/drawing/2014/main" id="{0C6500D2-D55C-BACC-8AD2-B4F442871B1A}"/>
              </a:ext>
            </a:extLst>
          </p:cNvPr>
          <p:cNvSpPr>
            <a:spLocks noGrp="1"/>
          </p:cNvSpPr>
          <p:nvPr>
            <p:ph sz="quarter" idx="15"/>
          </p:nvPr>
        </p:nvSpPr>
        <p:spPr>
          <a:xfrm>
            <a:off x="673100" y="1889760"/>
            <a:ext cx="4997108" cy="4596764"/>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jdelijke aanduiding voor dianummer 2">
            <a:extLst>
              <a:ext uri="{FF2B5EF4-FFF2-40B4-BE49-F238E27FC236}">
                <a16:creationId xmlns:a16="http://schemas.microsoft.com/office/drawing/2014/main" id="{36606121-0F5F-8108-AA99-4AE70E588B46}"/>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66" name="Groep 65">
            <a:extLst>
              <a:ext uri="{FF2B5EF4-FFF2-40B4-BE49-F238E27FC236}">
                <a16:creationId xmlns:a16="http://schemas.microsoft.com/office/drawing/2014/main" id="{7EC24080-C823-C9E0-D7E7-3AE318A86687}"/>
              </a:ext>
            </a:extLst>
          </p:cNvPr>
          <p:cNvGrpSpPr/>
          <p:nvPr userDrawn="1"/>
        </p:nvGrpSpPr>
        <p:grpSpPr>
          <a:xfrm>
            <a:off x="-3620530" y="5217021"/>
            <a:ext cx="3527668" cy="1848077"/>
            <a:chOff x="-3913429" y="2864654"/>
            <a:chExt cx="3820567" cy="1848077"/>
          </a:xfrm>
        </p:grpSpPr>
        <p:sp>
          <p:nvSpPr>
            <p:cNvPr id="67" name="Rechthoek: afgeronde hoeken 66">
              <a:extLst>
                <a:ext uri="{FF2B5EF4-FFF2-40B4-BE49-F238E27FC236}">
                  <a16:creationId xmlns:a16="http://schemas.microsoft.com/office/drawing/2014/main" id="{DD7BC5F3-8E95-B2CA-6D58-711937953054}"/>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68" name="Rechthoek: afgeronde hoeken 67">
              <a:extLst>
                <a:ext uri="{FF2B5EF4-FFF2-40B4-BE49-F238E27FC236}">
                  <a16:creationId xmlns:a16="http://schemas.microsoft.com/office/drawing/2014/main" id="{853DF61A-860E-6DCD-4EDD-CD42FA60F165}"/>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69" name="Groep 68">
            <a:extLst>
              <a:ext uri="{FF2B5EF4-FFF2-40B4-BE49-F238E27FC236}">
                <a16:creationId xmlns:a16="http://schemas.microsoft.com/office/drawing/2014/main" id="{F5A86F07-285F-F105-77A2-710EC2309012}"/>
              </a:ext>
            </a:extLst>
          </p:cNvPr>
          <p:cNvGrpSpPr/>
          <p:nvPr userDrawn="1"/>
        </p:nvGrpSpPr>
        <p:grpSpPr>
          <a:xfrm>
            <a:off x="-3620530" y="7219147"/>
            <a:ext cx="3527668" cy="2732002"/>
            <a:chOff x="-3913429" y="2864654"/>
            <a:chExt cx="3820567" cy="2732002"/>
          </a:xfrm>
        </p:grpSpPr>
        <p:sp>
          <p:nvSpPr>
            <p:cNvPr id="70" name="Rechthoek: afgeronde hoeken 69">
              <a:extLst>
                <a:ext uri="{FF2B5EF4-FFF2-40B4-BE49-F238E27FC236}">
                  <a16:creationId xmlns:a16="http://schemas.microsoft.com/office/drawing/2014/main" id="{8F02C525-9843-BC06-9C82-9E3169B5554B}"/>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71" name="Rechthoek: afgeronde hoeken 70">
              <a:extLst>
                <a:ext uri="{FF2B5EF4-FFF2-40B4-BE49-F238E27FC236}">
                  <a16:creationId xmlns:a16="http://schemas.microsoft.com/office/drawing/2014/main" id="{3112CFE8-234E-8ADA-44BB-D8B49D42E61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 name="Groep 3">
            <a:extLst>
              <a:ext uri="{FF2B5EF4-FFF2-40B4-BE49-F238E27FC236}">
                <a16:creationId xmlns:a16="http://schemas.microsoft.com/office/drawing/2014/main" id="{7CD8C787-581D-3610-7632-C7FA33637B63}"/>
              </a:ext>
            </a:extLst>
          </p:cNvPr>
          <p:cNvGrpSpPr/>
          <p:nvPr userDrawn="1"/>
        </p:nvGrpSpPr>
        <p:grpSpPr>
          <a:xfrm>
            <a:off x="-3620530" y="2"/>
            <a:ext cx="3527668" cy="2850577"/>
            <a:chOff x="-3620530" y="2"/>
            <a:chExt cx="3527668" cy="2850577"/>
          </a:xfrm>
        </p:grpSpPr>
        <p:grpSp>
          <p:nvGrpSpPr>
            <p:cNvPr id="8" name="Groep 4">
              <a:extLst>
                <a:ext uri="{FF2B5EF4-FFF2-40B4-BE49-F238E27FC236}">
                  <a16:creationId xmlns:a16="http://schemas.microsoft.com/office/drawing/2014/main" id="{764D3906-D521-4FFF-9536-E3970AB02BEE}"/>
                </a:ext>
              </a:extLst>
            </p:cNvPr>
            <p:cNvGrpSpPr/>
            <p:nvPr/>
          </p:nvGrpSpPr>
          <p:grpSpPr>
            <a:xfrm>
              <a:off x="-3620530" y="2"/>
              <a:ext cx="3527668" cy="2850577"/>
              <a:chOff x="-3913429" y="2"/>
              <a:chExt cx="3820567" cy="2850577"/>
            </a:xfrm>
          </p:grpSpPr>
          <p:sp>
            <p:nvSpPr>
              <p:cNvPr id="10" name="Rechthoek: afgeronde hoeken 11">
                <a:extLst>
                  <a:ext uri="{FF2B5EF4-FFF2-40B4-BE49-F238E27FC236}">
                    <a16:creationId xmlns:a16="http://schemas.microsoft.com/office/drawing/2014/main" id="{5ADB6ECB-6A2E-EA11-38F5-81AAB973978E}"/>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1" name="Rechthoek: afgeronde hoeken 13">
                <a:extLst>
                  <a:ext uri="{FF2B5EF4-FFF2-40B4-BE49-F238E27FC236}">
                    <a16:creationId xmlns:a16="http://schemas.microsoft.com/office/drawing/2014/main" id="{6A3BD8EB-D7C2-B3CB-2B30-FD3CFA80EAF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9" name="Afbeelding 10">
              <a:extLst>
                <a:ext uri="{FF2B5EF4-FFF2-40B4-BE49-F238E27FC236}">
                  <a16:creationId xmlns:a16="http://schemas.microsoft.com/office/drawing/2014/main" id="{21E97CEC-146B-A189-A678-23D4DFDE02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4" name="Groep 3">
            <a:extLst>
              <a:ext uri="{FF2B5EF4-FFF2-40B4-BE49-F238E27FC236}">
                <a16:creationId xmlns:a16="http://schemas.microsoft.com/office/drawing/2014/main" id="{C3C0DED2-348E-5C37-DC1F-E8ED3337D7AE}"/>
              </a:ext>
            </a:extLst>
          </p:cNvPr>
          <p:cNvGrpSpPr/>
          <p:nvPr userDrawn="1"/>
        </p:nvGrpSpPr>
        <p:grpSpPr>
          <a:xfrm>
            <a:off x="-3620530" y="2975214"/>
            <a:ext cx="3527668" cy="2096516"/>
            <a:chOff x="-3913429" y="2"/>
            <a:chExt cx="3820567" cy="2096516"/>
          </a:xfrm>
        </p:grpSpPr>
        <p:sp>
          <p:nvSpPr>
            <p:cNvPr id="5" name="Rechthoek: afgeronde hoeken 4">
              <a:extLst>
                <a:ext uri="{FF2B5EF4-FFF2-40B4-BE49-F238E27FC236}">
                  <a16:creationId xmlns:a16="http://schemas.microsoft.com/office/drawing/2014/main" id="{69C633E4-2195-E25F-EFCB-A8D1C8B82873}"/>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6" name="Rechthoek: afgeronde hoeken 5">
              <a:extLst>
                <a:ext uri="{FF2B5EF4-FFF2-40B4-BE49-F238E27FC236}">
                  <a16:creationId xmlns:a16="http://schemas.microsoft.com/office/drawing/2014/main" id="{0004B664-ECD9-2912-9BD7-3EBCC3C0CC3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274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eld paginavullen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FD0797AE-2E53-D257-D50D-CBA79649131D}"/>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941195 w 12192000"/>
              <a:gd name="connsiteY3" fmla="*/ 6858000 h 6858000"/>
              <a:gd name="connsiteX4" fmla="*/ 11941195 w 12192000"/>
              <a:gd name="connsiteY4" fmla="*/ 6472414 h 6858000"/>
              <a:gd name="connsiteX5" fmla="*/ 11870936 w 12192000"/>
              <a:gd name="connsiteY5" fmla="*/ 6402155 h 6858000"/>
              <a:gd name="connsiteX6" fmla="*/ 10953514 w 12192000"/>
              <a:gd name="connsiteY6" fmla="*/ 6402155 h 6858000"/>
              <a:gd name="connsiteX7" fmla="*/ 10883255 w 12192000"/>
              <a:gd name="connsiteY7" fmla="*/ 6472414 h 6858000"/>
              <a:gd name="connsiteX8" fmla="*/ 10883255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11941195" y="6858000"/>
                </a:lnTo>
                <a:lnTo>
                  <a:pt x="11941195" y="6472414"/>
                </a:lnTo>
                <a:cubicBezTo>
                  <a:pt x="11941195" y="6433611"/>
                  <a:pt x="11909739" y="6402155"/>
                  <a:pt x="11870936" y="6402155"/>
                </a:cubicBezTo>
                <a:lnTo>
                  <a:pt x="10953514" y="6402155"/>
                </a:lnTo>
                <a:cubicBezTo>
                  <a:pt x="10914711" y="6402155"/>
                  <a:pt x="10883255" y="6433611"/>
                  <a:pt x="10883255" y="6472414"/>
                </a:cubicBezTo>
                <a:lnTo>
                  <a:pt x="10883255" y="6858000"/>
                </a:lnTo>
                <a:lnTo>
                  <a:pt x="0" y="685800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in te voegen</a:t>
            </a:r>
          </a:p>
        </p:txBody>
      </p:sp>
      <p:pic>
        <p:nvPicPr>
          <p:cNvPr id="12" name="Afbeelding 11" descr="Afbeelding met tekst, Lettertype, logo, Graphics&#10;&#10;Automatisch gegenereerde beschrijving">
            <a:extLst>
              <a:ext uri="{FF2B5EF4-FFF2-40B4-BE49-F238E27FC236}">
                <a16:creationId xmlns:a16="http://schemas.microsoft.com/office/drawing/2014/main" id="{A37A739E-1314-8BB2-9752-6AE472E2285F}"/>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4" name="Tijdelijke aanduiding voor dianummer 3">
            <a:extLst>
              <a:ext uri="{FF2B5EF4-FFF2-40B4-BE49-F238E27FC236}">
                <a16:creationId xmlns:a16="http://schemas.microsoft.com/office/drawing/2014/main" id="{86B5AFBF-5363-1ACC-6C4A-401591317EB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5" name="Groep 4">
            <a:extLst>
              <a:ext uri="{FF2B5EF4-FFF2-40B4-BE49-F238E27FC236}">
                <a16:creationId xmlns:a16="http://schemas.microsoft.com/office/drawing/2014/main" id="{DA9343ED-E40F-DDAF-93CD-49BA9F0A1008}"/>
              </a:ext>
            </a:extLst>
          </p:cNvPr>
          <p:cNvGrpSpPr/>
          <p:nvPr userDrawn="1"/>
        </p:nvGrpSpPr>
        <p:grpSpPr>
          <a:xfrm>
            <a:off x="-3620530" y="0"/>
            <a:ext cx="3527668" cy="1848077"/>
            <a:chOff x="-3913429" y="2864654"/>
            <a:chExt cx="3820567" cy="1848077"/>
          </a:xfrm>
        </p:grpSpPr>
        <p:sp>
          <p:nvSpPr>
            <p:cNvPr id="6" name="Rechthoek: afgeronde hoeken 5">
              <a:extLst>
                <a:ext uri="{FF2B5EF4-FFF2-40B4-BE49-F238E27FC236}">
                  <a16:creationId xmlns:a16="http://schemas.microsoft.com/office/drawing/2014/main" id="{7DCF72FA-96A4-3C6D-ACC9-6D9077F27E59}"/>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8" name="Rechthoek: afgeronde hoeken 7">
              <a:extLst>
                <a:ext uri="{FF2B5EF4-FFF2-40B4-BE49-F238E27FC236}">
                  <a16:creationId xmlns:a16="http://schemas.microsoft.com/office/drawing/2014/main" id="{A4CC769A-1629-930A-05A4-76ECE1BF7021}"/>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762C46E1-F294-199B-E46D-52F442570DD1}"/>
              </a:ext>
            </a:extLst>
          </p:cNvPr>
          <p:cNvGrpSpPr/>
          <p:nvPr userDrawn="1"/>
        </p:nvGrpSpPr>
        <p:grpSpPr>
          <a:xfrm>
            <a:off x="-3620530" y="2068598"/>
            <a:ext cx="3527668" cy="2732002"/>
            <a:chOff x="-3913429" y="2864654"/>
            <a:chExt cx="3820567" cy="2732002"/>
          </a:xfrm>
        </p:grpSpPr>
        <p:sp>
          <p:nvSpPr>
            <p:cNvPr id="10" name="Rechthoek: afgeronde hoeken 9">
              <a:extLst>
                <a:ext uri="{FF2B5EF4-FFF2-40B4-BE49-F238E27FC236}">
                  <a16:creationId xmlns:a16="http://schemas.microsoft.com/office/drawing/2014/main" id="{B6BAED1A-B34E-64E9-5B51-5C0CF206462F}"/>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1" name="Rechthoek: afgeronde hoeken 10">
              <a:extLst>
                <a:ext uri="{FF2B5EF4-FFF2-40B4-BE49-F238E27FC236}">
                  <a16:creationId xmlns:a16="http://schemas.microsoft.com/office/drawing/2014/main" id="{59DDAE01-36C2-C1DE-E298-31F6ACCABCD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134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776177" y="1774011"/>
            <a:ext cx="11036595" cy="4287063"/>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grpSp>
        <p:nvGrpSpPr>
          <p:cNvPr id="9" name="Groep 8">
            <a:extLst>
              <a:ext uri="{FF2B5EF4-FFF2-40B4-BE49-F238E27FC236}">
                <a16:creationId xmlns:a16="http://schemas.microsoft.com/office/drawing/2014/main" id="{8DDA321E-7479-2D87-97A9-5A9280E518ED}"/>
              </a:ext>
            </a:extLst>
          </p:cNvPr>
          <p:cNvGrpSpPr/>
          <p:nvPr userDrawn="1"/>
        </p:nvGrpSpPr>
        <p:grpSpPr>
          <a:xfrm>
            <a:off x="10883255" y="6402155"/>
            <a:ext cx="1057940" cy="455845"/>
            <a:chOff x="10883255" y="6402155"/>
            <a:chExt cx="1057940" cy="455845"/>
          </a:xfrm>
        </p:grpSpPr>
        <p:sp>
          <p:nvSpPr>
            <p:cNvPr id="10" name="Rechthoek: afgeronde bovenhoeken 9">
              <a:extLst>
                <a:ext uri="{FF2B5EF4-FFF2-40B4-BE49-F238E27FC236}">
                  <a16:creationId xmlns:a16="http://schemas.microsoft.com/office/drawing/2014/main" id="{663B4761-78E7-BB81-EB84-EE85B43C22E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34518A16-B26E-1B94-1386-7C8FAFFF6453}"/>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18C4EF9E-A19E-9CC0-E509-32163E62B0B6}"/>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11FBCBCC-57C5-976C-0E7B-EC8F69DC03E4}"/>
              </a:ext>
            </a:extLst>
          </p:cNvPr>
          <p:cNvGrpSpPr/>
          <p:nvPr userDrawn="1"/>
        </p:nvGrpSpPr>
        <p:grpSpPr>
          <a:xfrm>
            <a:off x="-3620530" y="2"/>
            <a:ext cx="3527668" cy="3816560"/>
            <a:chOff x="-3913429" y="2864654"/>
            <a:chExt cx="3820567" cy="3816560"/>
          </a:xfrm>
        </p:grpSpPr>
        <p:sp>
          <p:nvSpPr>
            <p:cNvPr id="5" name="Rechthoek: afgeronde hoeken 4">
              <a:extLst>
                <a:ext uri="{FF2B5EF4-FFF2-40B4-BE49-F238E27FC236}">
                  <a16:creationId xmlns:a16="http://schemas.microsoft.com/office/drawing/2014/main" id="{C8986E37-F1B5-7BF2-32F6-0839286D652E}"/>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7" name="Rechthoek: afgeronde hoeken 6">
              <a:extLst>
                <a:ext uri="{FF2B5EF4-FFF2-40B4-BE49-F238E27FC236}">
                  <a16:creationId xmlns:a16="http://schemas.microsoft.com/office/drawing/2014/main" id="{27CF5F07-1C7B-8C0F-CA80-A7F57E6AEFA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sp>
        <p:nvSpPr>
          <p:cNvPr id="8" name="Title 1">
            <a:extLst>
              <a:ext uri="{FF2B5EF4-FFF2-40B4-BE49-F238E27FC236}">
                <a16:creationId xmlns:a16="http://schemas.microsoft.com/office/drawing/2014/main" id="{8FFB684E-EFDE-2BB0-E796-BA2FB78AD6DF}"/>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Tree>
    <p:extLst>
      <p:ext uri="{BB962C8B-B14F-4D97-AF65-F5344CB8AC3E}">
        <p14:creationId xmlns:p14="http://schemas.microsoft.com/office/powerpoint/2010/main" val="120721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ek lichtblauw">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3006AD27-7ABD-B52A-6C87-41D41CE07AB8}"/>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78F6C74D-0341-F4C2-7BD3-FFF0E3ACC10E}"/>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74FC9A44-302C-F1B4-019E-817A1725BD97}"/>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840711DE-710A-96F1-8F9C-332581F84C9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C746A2B0-9079-0BCB-31C7-3A2811A192EC}"/>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31A1166-5344-AA54-6986-034DBF8D47BD}"/>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A814C961-01C2-B611-14E9-C140FB4B6350}"/>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6B2B0050-CD23-CFB7-754B-206C56027CC7}"/>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0D464FAB-6844-7414-4481-CD2952A219B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4FA796C1-85AB-7ED1-E760-EB037604C148}"/>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26BD59DB-F1C2-745D-EFB5-B8A1F9345FA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3186E51A-2B7A-EE32-D697-F9DAA71F2AB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177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mintgroen">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rgbClr val="BBDFD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540FD6A4-3543-4627-2E63-F1D9CC1CA8B4}"/>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73AA4F7B-C364-C193-39CE-34AD566439FD}"/>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00AB5FCF-1668-58DA-74EA-49650045CDC0}"/>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B463FD46-DF37-906B-E7FA-08DB667F437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74A27248-BBF2-D2AB-F992-176056794120}"/>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1203C0B2-5117-2E9D-47E5-771AA09C3C64}"/>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2DAB5580-29A3-C15F-6B6D-C76463BEEB29}"/>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D1866FB2-9DB8-80E4-3D26-B95FCB258C60}"/>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503DAED5-E398-5A6C-383C-4E6F85861255}"/>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D50AEF10-98F8-5437-45DF-D2E1E849A13A}"/>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0233CB45-2B86-CAA9-48DE-12CE3A8D5E79}"/>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77C6B6CC-E13A-98FA-A3CE-19666E997E3B}"/>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1410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beig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184E4863-979B-0A21-29BE-830ECA130372}"/>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FD141292-E97D-E4D1-1F00-904B9CF16365}"/>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4C80C2E6-29D4-92FD-E4F5-856641A87682}"/>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3B17E4A2-385A-D843-E083-E31E7DFEB210}"/>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19FE6926-7518-AA8E-06FA-796E46B11205}"/>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7C1CC20F-76C6-EFEE-A689-CB900E7A176F}"/>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E28D510B-BEC2-56AA-1EC2-576BBB4DFEAB}"/>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7818A76E-E797-F300-7E5C-7FC6BF32B1D7}"/>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CEDD2172-2246-0218-D35A-26B0EDA6C6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571D121A-3DF6-6C37-F77F-86D6362BB038}"/>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DE459F79-A3E3-8717-1DBF-EABC15EA6E57}"/>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C7543A51-D639-DE76-E577-CC292AE75CB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63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aar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bg1"/>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7259DA62-64BC-5206-8E40-860F63CC274B}"/>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3" name="Tijdelijke aanduiding voor datum 3">
            <a:extLst>
              <a:ext uri="{FF2B5EF4-FFF2-40B4-BE49-F238E27FC236}">
                <a16:creationId xmlns:a16="http://schemas.microsoft.com/office/drawing/2014/main" id="{2B5B95C0-BCC5-2D48-AE82-355E1946215F}"/>
              </a:ext>
            </a:extLst>
          </p:cNvPr>
          <p:cNvSpPr>
            <a:spLocks noGrp="1"/>
          </p:cNvSpPr>
          <p:nvPr>
            <p:ph type="dt" sz="half" idx="11"/>
          </p:nvPr>
        </p:nvSpPr>
        <p:spPr>
          <a:xfrm>
            <a:off x="583293" y="5570378"/>
            <a:ext cx="9144000" cy="365125"/>
          </a:xfrm>
        </p:spPr>
        <p:txBody>
          <a:bodyPr/>
          <a:lstStyle>
            <a:lvl1pPr>
              <a:defRPr sz="1800">
                <a:solidFill>
                  <a:schemeClr val="bg1"/>
                </a:solidFill>
              </a:defRPr>
            </a:lvl1pPr>
          </a:lstStyle>
          <a:p>
            <a:endParaRPr lang="nl-NL" noProof="0" dirty="0"/>
          </a:p>
        </p:txBody>
      </p:sp>
      <p:grpSp>
        <p:nvGrpSpPr>
          <p:cNvPr id="5" name="Groep 4">
            <a:extLst>
              <a:ext uri="{FF2B5EF4-FFF2-40B4-BE49-F238E27FC236}">
                <a16:creationId xmlns:a16="http://schemas.microsoft.com/office/drawing/2014/main" id="{2B4BFA4A-AE61-F991-73F0-4EDE4C27F8B9}"/>
              </a:ext>
            </a:extLst>
          </p:cNvPr>
          <p:cNvGrpSpPr/>
          <p:nvPr userDrawn="1"/>
        </p:nvGrpSpPr>
        <p:grpSpPr>
          <a:xfrm>
            <a:off x="-3645247" y="0"/>
            <a:ext cx="3527668" cy="1992220"/>
            <a:chOff x="-3913429" y="2"/>
            <a:chExt cx="3820567" cy="1992219"/>
          </a:xfrm>
        </p:grpSpPr>
        <p:sp>
          <p:nvSpPr>
            <p:cNvPr id="6" name="Rechthoek: afgeronde hoeken 5">
              <a:extLst>
                <a:ext uri="{FF2B5EF4-FFF2-40B4-BE49-F238E27FC236}">
                  <a16:creationId xmlns:a16="http://schemas.microsoft.com/office/drawing/2014/main" id="{7DC4F1B4-FED3-F28B-3BB3-E243582170F0}"/>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D01C6E2C-4DC8-B6B0-66C6-D1B7D5CDBFE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5511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lichtblauw">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32820D-BCC4-5E9B-30E0-D5CCE89359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19F58C-9CAD-6F91-706A-8471140FDAB5}"/>
              </a:ext>
            </a:extLst>
          </p:cNvPr>
          <p:cNvSpPr>
            <a:spLocks noGrp="1"/>
          </p:cNvSpPr>
          <p:nvPr>
            <p:ph type="title" hasCustomPrompt="1"/>
          </p:nvPr>
        </p:nvSpPr>
        <p:spPr>
          <a:xfrm>
            <a:off x="838200" y="1220353"/>
            <a:ext cx="6668386" cy="3195631"/>
          </a:xfrm>
        </p:spPr>
        <p:txBody>
          <a:bodyPr anchor="b"/>
          <a:lstStyle>
            <a:lvl1pPr algn="ctr">
              <a:defRPr>
                <a:solidFill>
                  <a:schemeClr val="bg1"/>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a:t>
            </a:r>
            <a:br>
              <a:rPr lang="nl-NL" noProof="0" dirty="0"/>
            </a:br>
            <a:r>
              <a:rPr lang="nl-NL" noProof="0" dirty="0" err="1"/>
              <a:t>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pic>
        <p:nvPicPr>
          <p:cNvPr id="6" name="Graphic 5">
            <a:extLst>
              <a:ext uri="{FF2B5EF4-FFF2-40B4-BE49-F238E27FC236}">
                <a16:creationId xmlns:a16="http://schemas.microsoft.com/office/drawing/2014/main" id="{BCD637FA-EB69-F3A2-7959-3A7A22B268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94122" y="1220353"/>
            <a:ext cx="1349348" cy="1512455"/>
          </a:xfrm>
          <a:prstGeom prst="rect">
            <a:avLst/>
          </a:prstGeom>
        </p:spPr>
      </p:pic>
      <p:pic>
        <p:nvPicPr>
          <p:cNvPr id="7" name="Graphic 6">
            <a:extLst>
              <a:ext uri="{FF2B5EF4-FFF2-40B4-BE49-F238E27FC236}">
                <a16:creationId xmlns:a16="http://schemas.microsoft.com/office/drawing/2014/main" id="{FC568F0A-E873-3148-19B0-C87DF512EB8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9696871" y="944811"/>
            <a:ext cx="774805" cy="868462"/>
          </a:xfrm>
          <a:prstGeom prst="rect">
            <a:avLst/>
          </a:prstGeom>
        </p:spPr>
      </p:pic>
      <p:sp>
        <p:nvSpPr>
          <p:cNvPr id="11" name="Picture Placeholder 9">
            <a:extLst>
              <a:ext uri="{FF2B5EF4-FFF2-40B4-BE49-F238E27FC236}">
                <a16:creationId xmlns:a16="http://schemas.microsoft.com/office/drawing/2014/main" id="{A7E40E95-9AD5-780D-610C-874DB5DCBF76}"/>
              </a:ext>
            </a:extLst>
          </p:cNvPr>
          <p:cNvSpPr>
            <a:spLocks noGrp="1"/>
          </p:cNvSpPr>
          <p:nvPr>
            <p:ph type="pic" sz="quarter" idx="10" hasCustomPrompt="1"/>
          </p:nvPr>
        </p:nvSpPr>
        <p:spPr>
          <a:xfrm>
            <a:off x="3780809" y="4691554"/>
            <a:ext cx="783167" cy="236884"/>
          </a:xfrm>
          <a:blipFill>
            <a:blip r:embed="rId8">
              <a:extLst>
                <a:ext uri="{96DAC541-7B7A-43D3-8B79-37D633B846F1}">
                  <asvg:svgBlip xmlns:asvg="http://schemas.microsoft.com/office/drawing/2016/SVG/main" r:embed="rId9"/>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sp>
        <p:nvSpPr>
          <p:cNvPr id="13" name="Text Placeholder 3">
            <a:extLst>
              <a:ext uri="{FF2B5EF4-FFF2-40B4-BE49-F238E27FC236}">
                <a16:creationId xmlns:a16="http://schemas.microsoft.com/office/drawing/2014/main" id="{4F62B367-27F2-8C00-AAF4-1C684E3B568B}"/>
              </a:ext>
            </a:extLst>
          </p:cNvPr>
          <p:cNvSpPr>
            <a:spLocks noGrp="1"/>
          </p:cNvSpPr>
          <p:nvPr>
            <p:ph type="body" sz="half" idx="2" hasCustomPrompt="1"/>
          </p:nvPr>
        </p:nvSpPr>
        <p:spPr>
          <a:xfrm>
            <a:off x="2206273" y="6057900"/>
            <a:ext cx="3932237" cy="478367"/>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 Voornaam Achternaam</a:t>
            </a:r>
          </a:p>
        </p:txBody>
      </p:sp>
      <p:grpSp>
        <p:nvGrpSpPr>
          <p:cNvPr id="10" name="Groep 9">
            <a:extLst>
              <a:ext uri="{FF2B5EF4-FFF2-40B4-BE49-F238E27FC236}">
                <a16:creationId xmlns:a16="http://schemas.microsoft.com/office/drawing/2014/main" id="{99AE5FDF-CF76-1B8E-631B-CA33AB844C8C}"/>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50F1C654-E9A8-C873-1925-117FE201DD1C}"/>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4" name="Afbeelding 13" descr="Afbeelding met tekst, Lettertype, logo, Graphics&#10;&#10;Automatisch gegenereerde beschrijving">
              <a:extLst>
                <a:ext uri="{FF2B5EF4-FFF2-40B4-BE49-F238E27FC236}">
                  <a16:creationId xmlns:a16="http://schemas.microsoft.com/office/drawing/2014/main" id="{548F8D80-1CF7-25F4-3172-C3BC50ABEC91}"/>
                </a:ext>
              </a:extLst>
            </p:cNvPr>
            <p:cNvPicPr>
              <a:picLocks noChangeAspect="1"/>
            </p:cNvPicPr>
            <p:nvPr userDrawn="1"/>
          </p:nvPicPr>
          <p:blipFill>
            <a:blip r:embed="rId10"/>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DCFC5CCC-3E5D-2145-8E91-5E371528F9D9}"/>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5" name="Groep 14">
            <a:extLst>
              <a:ext uri="{FF2B5EF4-FFF2-40B4-BE49-F238E27FC236}">
                <a16:creationId xmlns:a16="http://schemas.microsoft.com/office/drawing/2014/main" id="{06E7BDBD-F883-B445-CB94-B94861C4372B}"/>
              </a:ext>
            </a:extLst>
          </p:cNvPr>
          <p:cNvGrpSpPr/>
          <p:nvPr userDrawn="1"/>
        </p:nvGrpSpPr>
        <p:grpSpPr>
          <a:xfrm>
            <a:off x="-3645247" y="0"/>
            <a:ext cx="3527668" cy="1992220"/>
            <a:chOff x="-3913429" y="2"/>
            <a:chExt cx="3820567" cy="1992219"/>
          </a:xfrm>
        </p:grpSpPr>
        <p:sp>
          <p:nvSpPr>
            <p:cNvPr id="16" name="Rechthoek: afgeronde hoeken 15">
              <a:extLst>
                <a:ext uri="{FF2B5EF4-FFF2-40B4-BE49-F238E27FC236}">
                  <a16:creationId xmlns:a16="http://schemas.microsoft.com/office/drawing/2014/main" id="{3193B5AD-1A2E-E834-0FED-D42D7B3D639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7" name="Rechthoek: afgeronde hoeken 16">
              <a:extLst>
                <a:ext uri="{FF2B5EF4-FFF2-40B4-BE49-F238E27FC236}">
                  <a16:creationId xmlns:a16="http://schemas.microsoft.com/office/drawing/2014/main" id="{26634C25-80B2-1C70-DEF5-AD914014C5E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5216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ei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32820D-BCC4-5E9B-30E0-D5CCE89359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BCD637FA-EB69-F3A2-7959-3A7A22B268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94122" y="1220353"/>
            <a:ext cx="1349348" cy="1512455"/>
          </a:xfrm>
          <a:prstGeom prst="rect">
            <a:avLst/>
          </a:prstGeom>
        </p:spPr>
      </p:pic>
      <p:pic>
        <p:nvPicPr>
          <p:cNvPr id="7" name="Graphic 6">
            <a:extLst>
              <a:ext uri="{FF2B5EF4-FFF2-40B4-BE49-F238E27FC236}">
                <a16:creationId xmlns:a16="http://schemas.microsoft.com/office/drawing/2014/main" id="{FC568F0A-E873-3148-19B0-C87DF512EB8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9696871" y="944811"/>
            <a:ext cx="774805" cy="868462"/>
          </a:xfrm>
          <a:prstGeom prst="rect">
            <a:avLst/>
          </a:prstGeom>
        </p:spPr>
      </p:pic>
      <p:sp>
        <p:nvSpPr>
          <p:cNvPr id="8" name="Picture Placeholder 9">
            <a:extLst>
              <a:ext uri="{FF2B5EF4-FFF2-40B4-BE49-F238E27FC236}">
                <a16:creationId xmlns:a16="http://schemas.microsoft.com/office/drawing/2014/main" id="{481613ED-F2D0-FB11-E026-5AE14DC290ED}"/>
              </a:ext>
            </a:extLst>
          </p:cNvPr>
          <p:cNvSpPr>
            <a:spLocks noGrp="1"/>
          </p:cNvSpPr>
          <p:nvPr>
            <p:ph type="pic" sz="quarter" idx="10" hasCustomPrompt="1"/>
          </p:nvPr>
        </p:nvSpPr>
        <p:spPr>
          <a:xfrm>
            <a:off x="3780809" y="4691554"/>
            <a:ext cx="783167" cy="236884"/>
          </a:xfrm>
          <a:blipFill>
            <a:blip r:embed="rId8">
              <a:extLst>
                <a:ext uri="{96DAC541-7B7A-43D3-8B79-37D633B846F1}">
                  <asvg:svgBlip xmlns:asvg="http://schemas.microsoft.com/office/drawing/2016/SVG/main" r:embed="rId9"/>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sp>
        <p:nvSpPr>
          <p:cNvPr id="9" name="Text Placeholder 3">
            <a:extLst>
              <a:ext uri="{FF2B5EF4-FFF2-40B4-BE49-F238E27FC236}">
                <a16:creationId xmlns:a16="http://schemas.microsoft.com/office/drawing/2014/main" id="{F1613A59-EC40-219A-AC9D-43D1C6203541}"/>
              </a:ext>
            </a:extLst>
          </p:cNvPr>
          <p:cNvSpPr>
            <a:spLocks noGrp="1"/>
          </p:cNvSpPr>
          <p:nvPr>
            <p:ph type="body" sz="half" idx="2" hasCustomPrompt="1"/>
          </p:nvPr>
        </p:nvSpPr>
        <p:spPr>
          <a:xfrm>
            <a:off x="2206273" y="6057900"/>
            <a:ext cx="3932237" cy="478367"/>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 Voornaam Achternaam</a:t>
            </a:r>
          </a:p>
        </p:txBody>
      </p:sp>
      <p:grpSp>
        <p:nvGrpSpPr>
          <p:cNvPr id="12" name="Groep 11">
            <a:extLst>
              <a:ext uri="{FF2B5EF4-FFF2-40B4-BE49-F238E27FC236}">
                <a16:creationId xmlns:a16="http://schemas.microsoft.com/office/drawing/2014/main" id="{2A6CEB4C-92D8-956F-9E3D-D33E853D807A}"/>
              </a:ext>
            </a:extLst>
          </p:cNvPr>
          <p:cNvGrpSpPr/>
          <p:nvPr userDrawn="1"/>
        </p:nvGrpSpPr>
        <p:grpSpPr>
          <a:xfrm>
            <a:off x="10883255" y="6402155"/>
            <a:ext cx="1057940" cy="455845"/>
            <a:chOff x="10883255" y="6402155"/>
            <a:chExt cx="1057940" cy="455845"/>
          </a:xfrm>
        </p:grpSpPr>
        <p:sp>
          <p:nvSpPr>
            <p:cNvPr id="13" name="Rechthoek: afgeronde bovenhoeken 12">
              <a:extLst>
                <a:ext uri="{FF2B5EF4-FFF2-40B4-BE49-F238E27FC236}">
                  <a16:creationId xmlns:a16="http://schemas.microsoft.com/office/drawing/2014/main" id="{8E838347-B947-9C5C-FD6B-A0984B95EC6F}"/>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4" name="Afbeelding 13" descr="Afbeelding met tekst, Lettertype, logo, Graphics&#10;&#10;Automatisch gegenereerde beschrijving">
              <a:extLst>
                <a:ext uri="{FF2B5EF4-FFF2-40B4-BE49-F238E27FC236}">
                  <a16:creationId xmlns:a16="http://schemas.microsoft.com/office/drawing/2014/main" id="{3743089C-E21B-07BD-9510-E68EECA64BBA}"/>
                </a:ext>
              </a:extLst>
            </p:cNvPr>
            <p:cNvPicPr>
              <a:picLocks noChangeAspect="1"/>
            </p:cNvPicPr>
            <p:nvPr userDrawn="1"/>
          </p:nvPicPr>
          <p:blipFill>
            <a:blip r:embed="rId10"/>
            <a:stretch>
              <a:fillRect/>
            </a:stretch>
          </p:blipFill>
          <p:spPr>
            <a:xfrm>
              <a:off x="10956157" y="6486891"/>
              <a:ext cx="912137" cy="239346"/>
            </a:xfrm>
            <a:prstGeom prst="rect">
              <a:avLst/>
            </a:prstGeom>
          </p:spPr>
        </p:pic>
      </p:grpSp>
      <p:sp>
        <p:nvSpPr>
          <p:cNvPr id="2" name="Title 1">
            <a:extLst>
              <a:ext uri="{FF2B5EF4-FFF2-40B4-BE49-F238E27FC236}">
                <a16:creationId xmlns:a16="http://schemas.microsoft.com/office/drawing/2014/main" id="{0B4A5317-DC51-4556-B82D-27526EB49A91}"/>
              </a:ext>
            </a:extLst>
          </p:cNvPr>
          <p:cNvSpPr>
            <a:spLocks noGrp="1"/>
          </p:cNvSpPr>
          <p:nvPr>
            <p:ph type="title" hasCustomPrompt="1"/>
          </p:nvPr>
        </p:nvSpPr>
        <p:spPr>
          <a:xfrm>
            <a:off x="838200" y="1220353"/>
            <a:ext cx="6668386" cy="3195631"/>
          </a:xfrm>
        </p:spPr>
        <p:txBody>
          <a:bodyPr anchor="b"/>
          <a:lstStyle>
            <a:lvl1pPr algn="ctr">
              <a:defRPr>
                <a:solidFill>
                  <a:schemeClr val="tx2"/>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a:t>
            </a:r>
            <a:br>
              <a:rPr lang="nl-NL" noProof="0" dirty="0"/>
            </a:br>
            <a:r>
              <a:rPr lang="nl-NL" noProof="0" dirty="0" err="1"/>
              <a:t>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3" name="Tijdelijke aanduiding voor dianummer 2">
            <a:extLst>
              <a:ext uri="{FF2B5EF4-FFF2-40B4-BE49-F238E27FC236}">
                <a16:creationId xmlns:a16="http://schemas.microsoft.com/office/drawing/2014/main" id="{4170ED54-4C1B-380C-554F-F7F2232B852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B88BC7C6-ABCB-E918-B5A8-35E44BA31472}"/>
              </a:ext>
            </a:extLst>
          </p:cNvPr>
          <p:cNvGrpSpPr/>
          <p:nvPr userDrawn="1"/>
        </p:nvGrpSpPr>
        <p:grpSpPr>
          <a:xfrm>
            <a:off x="-3645247" y="0"/>
            <a:ext cx="3527668" cy="1992220"/>
            <a:chOff x="-3913429" y="2"/>
            <a:chExt cx="3820567" cy="1992219"/>
          </a:xfrm>
        </p:grpSpPr>
        <p:sp>
          <p:nvSpPr>
            <p:cNvPr id="10" name="Rechthoek: afgeronde hoeken 9">
              <a:extLst>
                <a:ext uri="{FF2B5EF4-FFF2-40B4-BE49-F238E27FC236}">
                  <a16:creationId xmlns:a16="http://schemas.microsoft.com/office/drawing/2014/main" id="{AE6EE6E5-BEDF-36C9-7C8C-96C7703FE24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1" name="Rechthoek: afgeronde hoeken 10">
              <a:extLst>
                <a:ext uri="{FF2B5EF4-FFF2-40B4-BE49-F238E27FC236}">
                  <a16:creationId xmlns:a16="http://schemas.microsoft.com/office/drawing/2014/main" id="{23B089D6-242E-E234-F561-D803F2582FA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218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itgelichte tekst op blau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C73AE3-E048-2653-A8D3-C300080D5EC6}"/>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8" name="Group 17">
            <a:extLst>
              <a:ext uri="{FF2B5EF4-FFF2-40B4-BE49-F238E27FC236}">
                <a16:creationId xmlns:a16="http://schemas.microsoft.com/office/drawing/2014/main" id="{20C51543-8747-169F-62CB-BDA5C3F7ECCB}"/>
              </a:ext>
            </a:extLst>
          </p:cNvPr>
          <p:cNvGrpSpPr/>
          <p:nvPr userDrawn="1"/>
        </p:nvGrpSpPr>
        <p:grpSpPr>
          <a:xfrm>
            <a:off x="2297473" y="869437"/>
            <a:ext cx="5683568" cy="5617985"/>
            <a:chOff x="8755752" y="3138706"/>
            <a:chExt cx="1467987" cy="1451048"/>
          </a:xfrm>
          <a:solidFill>
            <a:schemeClr val="accent1"/>
          </a:solidFill>
        </p:grpSpPr>
        <p:pic>
          <p:nvPicPr>
            <p:cNvPr id="12" name="Graphic 11">
              <a:extLst>
                <a:ext uri="{FF2B5EF4-FFF2-40B4-BE49-F238E27FC236}">
                  <a16:creationId xmlns:a16="http://schemas.microsoft.com/office/drawing/2014/main" id="{7639C192-5E24-E4B7-5FB5-32B5CAE51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600000">
              <a:off x="9086815" y="3138706"/>
              <a:ext cx="1136924" cy="1274353"/>
            </a:xfrm>
            <a:prstGeom prst="rect">
              <a:avLst/>
            </a:prstGeom>
          </p:spPr>
        </p:pic>
        <p:pic>
          <p:nvPicPr>
            <p:cNvPr id="16" name="Graphic 15">
              <a:extLst>
                <a:ext uri="{FF2B5EF4-FFF2-40B4-BE49-F238E27FC236}">
                  <a16:creationId xmlns:a16="http://schemas.microsoft.com/office/drawing/2014/main" id="{2CCE5ACD-23DD-61A3-AF47-630414692B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8896442" y="3124965"/>
              <a:ext cx="1111443" cy="1245792"/>
            </a:xfrm>
            <a:prstGeom prst="rect">
              <a:avLst/>
            </a:prstGeom>
          </p:spPr>
        </p:pic>
        <p:pic>
          <p:nvPicPr>
            <p:cNvPr id="17" name="Graphic 16">
              <a:extLst>
                <a:ext uri="{FF2B5EF4-FFF2-40B4-BE49-F238E27FC236}">
                  <a16:creationId xmlns:a16="http://schemas.microsoft.com/office/drawing/2014/main" id="{476B4B11-69F5-8E50-2730-F0B51AB516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5752" y="3343962"/>
              <a:ext cx="1111443" cy="1245792"/>
            </a:xfrm>
            <a:prstGeom prst="rect">
              <a:avLst/>
            </a:prstGeom>
          </p:spPr>
        </p:pic>
      </p:grpSp>
      <p:sp>
        <p:nvSpPr>
          <p:cNvPr id="5" name="Title 1">
            <a:extLst>
              <a:ext uri="{FF2B5EF4-FFF2-40B4-BE49-F238E27FC236}">
                <a16:creationId xmlns:a16="http://schemas.microsoft.com/office/drawing/2014/main" id="{93A493C4-C7DE-A86F-71AA-B1B9B09FB924}"/>
              </a:ext>
            </a:extLst>
          </p:cNvPr>
          <p:cNvSpPr>
            <a:spLocks noGrp="1"/>
          </p:cNvSpPr>
          <p:nvPr>
            <p:ph type="title" hasCustomPrompt="1"/>
          </p:nvPr>
        </p:nvSpPr>
        <p:spPr>
          <a:xfrm>
            <a:off x="3927291" y="2328892"/>
            <a:ext cx="3621265" cy="2297777"/>
          </a:xfrm>
          <a:noFill/>
          <a:ln w="0" cap="flat">
            <a:noFill/>
            <a:prstDash val="solid"/>
            <a:miter/>
          </a:ln>
        </p:spPr>
        <p:txBody>
          <a:bodyPr anchor="b">
            <a:noAutofit/>
          </a:bodyPr>
          <a:lstStyle>
            <a:lvl1pPr algn="ctr">
              <a:defRPr sz="3200">
                <a:solidFill>
                  <a:schemeClr val="bg1"/>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9" name="Picture Placeholder 9">
            <a:extLst>
              <a:ext uri="{FF2B5EF4-FFF2-40B4-BE49-F238E27FC236}">
                <a16:creationId xmlns:a16="http://schemas.microsoft.com/office/drawing/2014/main" id="{BB999C79-179F-4583-E37B-1CBC0D5C3F3D}"/>
              </a:ext>
            </a:extLst>
          </p:cNvPr>
          <p:cNvSpPr>
            <a:spLocks noGrp="1"/>
          </p:cNvSpPr>
          <p:nvPr>
            <p:ph type="pic" sz="quarter" idx="11" hasCustomPrompt="1"/>
          </p:nvPr>
        </p:nvSpPr>
        <p:spPr>
          <a:xfrm>
            <a:off x="5220188" y="4809767"/>
            <a:ext cx="763694" cy="230994"/>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grpSp>
        <p:nvGrpSpPr>
          <p:cNvPr id="4" name="Groep 3">
            <a:extLst>
              <a:ext uri="{FF2B5EF4-FFF2-40B4-BE49-F238E27FC236}">
                <a16:creationId xmlns:a16="http://schemas.microsoft.com/office/drawing/2014/main" id="{074F4D7B-F2E8-FC07-9056-8FACEBD3FD7D}"/>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225B01D7-8302-3D4C-678A-5080A910A32B}"/>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914870B4-0706-31EB-ADCC-D8AF7B4100E7}"/>
                </a:ext>
              </a:extLst>
            </p:cNvPr>
            <p:cNvPicPr>
              <a:picLocks noChangeAspect="1"/>
            </p:cNvPicPr>
            <p:nvPr userDrawn="1"/>
          </p:nvPicPr>
          <p:blipFill>
            <a:blip r:embed="rId6"/>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213209FA-3603-90CA-8FF4-ED471EB3B5CD}"/>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5C7ABA57-0CC4-975B-C458-5BB41F405522}"/>
              </a:ext>
            </a:extLst>
          </p:cNvPr>
          <p:cNvGrpSpPr/>
          <p:nvPr userDrawn="1"/>
        </p:nvGrpSpPr>
        <p:grpSpPr>
          <a:xfrm>
            <a:off x="-3645247" y="0"/>
            <a:ext cx="3527668" cy="1992220"/>
            <a:chOff x="-3913429" y="2"/>
            <a:chExt cx="3820567" cy="1992219"/>
          </a:xfrm>
        </p:grpSpPr>
        <p:sp>
          <p:nvSpPr>
            <p:cNvPr id="8" name="Rechthoek: afgeronde hoeken 7">
              <a:extLst>
                <a:ext uri="{FF2B5EF4-FFF2-40B4-BE49-F238E27FC236}">
                  <a16:creationId xmlns:a16="http://schemas.microsoft.com/office/drawing/2014/main" id="{3B5B82BF-83A4-8CE7-F41B-75D5D9D05EF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0" name="Rechthoek: afgeronde hoeken 9">
              <a:extLst>
                <a:ext uri="{FF2B5EF4-FFF2-40B4-BE49-F238E27FC236}">
                  <a16:creationId xmlns:a16="http://schemas.microsoft.com/office/drawing/2014/main" id="{B743F7FD-0284-413B-089B-768817843500}"/>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4263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itgelichte tekst op bei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591B3E-FD0C-49AA-600B-B2F48EA5BB3B}"/>
              </a:ext>
            </a:extLst>
          </p:cNvPr>
          <p:cNvSpPr/>
          <p:nvPr userDrawn="1"/>
        </p:nvSpPr>
        <p:spPr>
          <a:xfrm>
            <a:off x="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3" name="Group 12">
            <a:extLst>
              <a:ext uri="{FF2B5EF4-FFF2-40B4-BE49-F238E27FC236}">
                <a16:creationId xmlns:a16="http://schemas.microsoft.com/office/drawing/2014/main" id="{EE07DA2E-479B-1AC7-C45C-A0C5DA9D090E}"/>
              </a:ext>
            </a:extLst>
          </p:cNvPr>
          <p:cNvGrpSpPr/>
          <p:nvPr userDrawn="1"/>
        </p:nvGrpSpPr>
        <p:grpSpPr>
          <a:xfrm>
            <a:off x="2297473" y="869437"/>
            <a:ext cx="5683568" cy="5617985"/>
            <a:chOff x="8755752" y="3138706"/>
            <a:chExt cx="1467987" cy="1451048"/>
          </a:xfrm>
          <a:solidFill>
            <a:schemeClr val="bg2"/>
          </a:solidFill>
        </p:grpSpPr>
        <p:pic>
          <p:nvPicPr>
            <p:cNvPr id="14" name="Graphic 13">
              <a:extLst>
                <a:ext uri="{FF2B5EF4-FFF2-40B4-BE49-F238E27FC236}">
                  <a16:creationId xmlns:a16="http://schemas.microsoft.com/office/drawing/2014/main" id="{E50F8E20-850A-7E84-1E90-59E9AEDC32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600000">
              <a:off x="9086815" y="3138706"/>
              <a:ext cx="1136924" cy="1274353"/>
            </a:xfrm>
            <a:prstGeom prst="rect">
              <a:avLst/>
            </a:prstGeom>
          </p:spPr>
        </p:pic>
        <p:pic>
          <p:nvPicPr>
            <p:cNvPr id="15" name="Graphic 14">
              <a:extLst>
                <a:ext uri="{FF2B5EF4-FFF2-40B4-BE49-F238E27FC236}">
                  <a16:creationId xmlns:a16="http://schemas.microsoft.com/office/drawing/2014/main" id="{40CF15FE-0E19-D49E-E48A-F07983253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8896442" y="3124965"/>
              <a:ext cx="1111443" cy="1245792"/>
            </a:xfrm>
            <a:prstGeom prst="rect">
              <a:avLst/>
            </a:prstGeom>
          </p:spPr>
        </p:pic>
        <p:pic>
          <p:nvPicPr>
            <p:cNvPr id="16" name="Graphic 15">
              <a:extLst>
                <a:ext uri="{FF2B5EF4-FFF2-40B4-BE49-F238E27FC236}">
                  <a16:creationId xmlns:a16="http://schemas.microsoft.com/office/drawing/2014/main" id="{D1CA9A6C-065A-074D-46CA-739C2EC051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5752" y="3343962"/>
              <a:ext cx="1111443" cy="1245792"/>
            </a:xfrm>
            <a:prstGeom prst="rect">
              <a:avLst/>
            </a:prstGeom>
          </p:spPr>
        </p:pic>
      </p:grpSp>
      <p:sp>
        <p:nvSpPr>
          <p:cNvPr id="17" name="Title 1">
            <a:extLst>
              <a:ext uri="{FF2B5EF4-FFF2-40B4-BE49-F238E27FC236}">
                <a16:creationId xmlns:a16="http://schemas.microsoft.com/office/drawing/2014/main" id="{A986A9C2-9E6A-9EEE-5214-9CA650D99466}"/>
              </a:ext>
            </a:extLst>
          </p:cNvPr>
          <p:cNvSpPr>
            <a:spLocks noGrp="1"/>
          </p:cNvSpPr>
          <p:nvPr>
            <p:ph type="title" hasCustomPrompt="1"/>
          </p:nvPr>
        </p:nvSpPr>
        <p:spPr>
          <a:xfrm>
            <a:off x="3927291" y="2328892"/>
            <a:ext cx="3621265" cy="2297777"/>
          </a:xfrm>
        </p:spPr>
        <p:txBody>
          <a:bodyPr anchor="b">
            <a:noAutofit/>
          </a:bodyPr>
          <a:lstStyle>
            <a:lvl1pPr algn="ctr">
              <a:defRPr sz="3200">
                <a:solidFill>
                  <a:schemeClr val="tx2"/>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18" name="Picture Placeholder 9">
            <a:extLst>
              <a:ext uri="{FF2B5EF4-FFF2-40B4-BE49-F238E27FC236}">
                <a16:creationId xmlns:a16="http://schemas.microsoft.com/office/drawing/2014/main" id="{0FE30901-BCAE-07E0-ACD8-22EBDF78BF12}"/>
              </a:ext>
            </a:extLst>
          </p:cNvPr>
          <p:cNvSpPr>
            <a:spLocks noGrp="1"/>
          </p:cNvSpPr>
          <p:nvPr>
            <p:ph type="pic" sz="quarter" idx="11" hasCustomPrompt="1"/>
          </p:nvPr>
        </p:nvSpPr>
        <p:spPr>
          <a:xfrm>
            <a:off x="5220188" y="4809767"/>
            <a:ext cx="763694" cy="230994"/>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grpSp>
        <p:nvGrpSpPr>
          <p:cNvPr id="4" name="Groep 3">
            <a:extLst>
              <a:ext uri="{FF2B5EF4-FFF2-40B4-BE49-F238E27FC236}">
                <a16:creationId xmlns:a16="http://schemas.microsoft.com/office/drawing/2014/main" id="{76C8CA3B-D198-D19C-3C4E-F270E8D6A86B}"/>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D94851AA-ED89-D961-FD42-A80D06B902B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6" name="Afbeelding 5" descr="Afbeelding met tekst, Lettertype, logo, Graphics&#10;&#10;Automatisch gegenereerde beschrijving">
              <a:extLst>
                <a:ext uri="{FF2B5EF4-FFF2-40B4-BE49-F238E27FC236}">
                  <a16:creationId xmlns:a16="http://schemas.microsoft.com/office/drawing/2014/main" id="{24E7BDFF-6C46-EFC5-97FD-44749326F63A}"/>
                </a:ext>
              </a:extLst>
            </p:cNvPr>
            <p:cNvPicPr>
              <a:picLocks noChangeAspect="1"/>
            </p:cNvPicPr>
            <p:nvPr userDrawn="1"/>
          </p:nvPicPr>
          <p:blipFill>
            <a:blip r:embed="rId6"/>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17BCFCCE-D052-886C-C7FD-F3F0448F37B3}"/>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561BD714-7ACE-CD16-8BF0-CAE023B1C35D}"/>
              </a:ext>
            </a:extLst>
          </p:cNvPr>
          <p:cNvGrpSpPr/>
          <p:nvPr userDrawn="1"/>
        </p:nvGrpSpPr>
        <p:grpSpPr>
          <a:xfrm>
            <a:off x="-3645247" y="0"/>
            <a:ext cx="3527668" cy="1992220"/>
            <a:chOff x="-3913429" y="2"/>
            <a:chExt cx="3820567" cy="1992219"/>
          </a:xfrm>
        </p:grpSpPr>
        <p:sp>
          <p:nvSpPr>
            <p:cNvPr id="7" name="Rechthoek: afgeronde hoeken 6">
              <a:extLst>
                <a:ext uri="{FF2B5EF4-FFF2-40B4-BE49-F238E27FC236}">
                  <a16:creationId xmlns:a16="http://schemas.microsoft.com/office/drawing/2014/main" id="{09A55E5A-B915-862D-C1CC-C50E86B46323}"/>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8" name="Rechthoek: afgeronde hoeken 7">
              <a:extLst>
                <a:ext uri="{FF2B5EF4-FFF2-40B4-BE49-F238E27FC236}">
                  <a16:creationId xmlns:a16="http://schemas.microsoft.com/office/drawing/2014/main" id="{3FB430EA-EFB6-8CB1-1A69-DAFAC39AEB26}"/>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5704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somming 3 stuks">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B756839D-4482-DA3F-4E9F-631554CBBF1B}"/>
              </a:ext>
            </a:extLst>
          </p:cNvPr>
          <p:cNvSpPr/>
          <p:nvPr userDrawn="1"/>
        </p:nvSpPr>
        <p:spPr>
          <a:xfrm>
            <a:off x="719579"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ounded Rectangle 14">
            <a:extLst>
              <a:ext uri="{FF2B5EF4-FFF2-40B4-BE49-F238E27FC236}">
                <a16:creationId xmlns:a16="http://schemas.microsoft.com/office/drawing/2014/main" id="{FE76594B-8475-B4B7-DABF-4C80735353DD}"/>
              </a:ext>
            </a:extLst>
          </p:cNvPr>
          <p:cNvSpPr/>
          <p:nvPr userDrawn="1"/>
        </p:nvSpPr>
        <p:spPr>
          <a:xfrm>
            <a:off x="719579"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Picture Placeholder 8">
            <a:extLst>
              <a:ext uri="{FF2B5EF4-FFF2-40B4-BE49-F238E27FC236}">
                <a16:creationId xmlns:a16="http://schemas.microsoft.com/office/drawing/2014/main" id="{037249E2-06F4-D83F-EBAF-4A4E96539EC6}"/>
              </a:ext>
            </a:extLst>
          </p:cNvPr>
          <p:cNvSpPr>
            <a:spLocks noGrp="1"/>
          </p:cNvSpPr>
          <p:nvPr>
            <p:ph type="pic" sz="quarter" idx="10" hasCustomPrompt="1"/>
          </p:nvPr>
        </p:nvSpPr>
        <p:spPr>
          <a:xfrm>
            <a:off x="785551"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4" name="Title 1">
            <a:extLst>
              <a:ext uri="{FF2B5EF4-FFF2-40B4-BE49-F238E27FC236}">
                <a16:creationId xmlns:a16="http://schemas.microsoft.com/office/drawing/2014/main" id="{0CBDC876-98D4-8DA6-021C-3722EC27430C}"/>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6" name="Rounded Rectangle 15">
            <a:extLst>
              <a:ext uri="{FF2B5EF4-FFF2-40B4-BE49-F238E27FC236}">
                <a16:creationId xmlns:a16="http://schemas.microsoft.com/office/drawing/2014/main" id="{B8E72259-6803-C88B-3EE0-BA035B11C3B0}"/>
              </a:ext>
            </a:extLst>
          </p:cNvPr>
          <p:cNvSpPr/>
          <p:nvPr userDrawn="1"/>
        </p:nvSpPr>
        <p:spPr>
          <a:xfrm>
            <a:off x="4414867"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Rounded Rectangle 17">
            <a:extLst>
              <a:ext uri="{FF2B5EF4-FFF2-40B4-BE49-F238E27FC236}">
                <a16:creationId xmlns:a16="http://schemas.microsoft.com/office/drawing/2014/main" id="{AD446DFF-64F8-E7BB-AFCB-4DDAD910D066}"/>
              </a:ext>
            </a:extLst>
          </p:cNvPr>
          <p:cNvSpPr/>
          <p:nvPr userDrawn="1"/>
        </p:nvSpPr>
        <p:spPr>
          <a:xfrm>
            <a:off x="8110155"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Rounded Rectangle 20">
            <a:extLst>
              <a:ext uri="{FF2B5EF4-FFF2-40B4-BE49-F238E27FC236}">
                <a16:creationId xmlns:a16="http://schemas.microsoft.com/office/drawing/2014/main" id="{3CB59BC6-F799-8080-AC8C-15F2BF88B2DF}"/>
              </a:ext>
            </a:extLst>
          </p:cNvPr>
          <p:cNvSpPr/>
          <p:nvPr userDrawn="1"/>
        </p:nvSpPr>
        <p:spPr>
          <a:xfrm>
            <a:off x="4414867"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F30F8BDF-AE57-C50F-7B87-497D0F451715}"/>
              </a:ext>
            </a:extLst>
          </p:cNvPr>
          <p:cNvSpPr>
            <a:spLocks noGrp="1"/>
          </p:cNvSpPr>
          <p:nvPr>
            <p:ph type="pic" sz="quarter" idx="20" hasCustomPrompt="1"/>
          </p:nvPr>
        </p:nvSpPr>
        <p:spPr>
          <a:xfrm>
            <a:off x="4480839"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8C5DD928-E828-2AB4-F92D-BB84073A6803}"/>
              </a:ext>
            </a:extLst>
          </p:cNvPr>
          <p:cNvSpPr/>
          <p:nvPr userDrawn="1"/>
        </p:nvSpPr>
        <p:spPr>
          <a:xfrm>
            <a:off x="8110155"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E7621A7B-5F23-8F56-9B78-8CB7216AC73E}"/>
              </a:ext>
            </a:extLst>
          </p:cNvPr>
          <p:cNvSpPr>
            <a:spLocks noGrp="1"/>
          </p:cNvSpPr>
          <p:nvPr>
            <p:ph type="pic" sz="quarter" idx="21" hasCustomPrompt="1"/>
          </p:nvPr>
        </p:nvSpPr>
        <p:spPr>
          <a:xfrm>
            <a:off x="8176127"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grpSp>
        <p:nvGrpSpPr>
          <p:cNvPr id="5" name="Groep 4">
            <a:extLst>
              <a:ext uri="{FF2B5EF4-FFF2-40B4-BE49-F238E27FC236}">
                <a16:creationId xmlns:a16="http://schemas.microsoft.com/office/drawing/2014/main" id="{25B59C2B-DF86-C533-4975-AE41CC9361E9}"/>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03B02EAC-BD6E-8A60-EFD0-2E6733D810B5}"/>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279ED1AE-BB1F-22C2-D1BF-369C37C162C9}"/>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9" name="Tijdelijke aanduiding voor tekst 7">
            <a:extLst>
              <a:ext uri="{FF2B5EF4-FFF2-40B4-BE49-F238E27FC236}">
                <a16:creationId xmlns:a16="http://schemas.microsoft.com/office/drawing/2014/main" id="{D67E2D7F-74B6-D632-DE44-5897F7D249F5}"/>
              </a:ext>
            </a:extLst>
          </p:cNvPr>
          <p:cNvSpPr>
            <a:spLocks noGrp="1"/>
          </p:cNvSpPr>
          <p:nvPr>
            <p:ph type="body" sz="quarter" idx="23"/>
          </p:nvPr>
        </p:nvSpPr>
        <p:spPr>
          <a:xfrm>
            <a:off x="876459"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tekst 7">
            <a:extLst>
              <a:ext uri="{FF2B5EF4-FFF2-40B4-BE49-F238E27FC236}">
                <a16:creationId xmlns:a16="http://schemas.microsoft.com/office/drawing/2014/main" id="{35E69ED5-8468-71D2-80F7-D4880F2C01BA}"/>
              </a:ext>
            </a:extLst>
          </p:cNvPr>
          <p:cNvSpPr>
            <a:spLocks noGrp="1"/>
          </p:cNvSpPr>
          <p:nvPr>
            <p:ph type="body" sz="quarter" idx="24"/>
          </p:nvPr>
        </p:nvSpPr>
        <p:spPr>
          <a:xfrm>
            <a:off x="4571747"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7">
            <a:extLst>
              <a:ext uri="{FF2B5EF4-FFF2-40B4-BE49-F238E27FC236}">
                <a16:creationId xmlns:a16="http://schemas.microsoft.com/office/drawing/2014/main" id="{077B12D1-EEC9-1219-7569-780185FD6270}"/>
              </a:ext>
            </a:extLst>
          </p:cNvPr>
          <p:cNvSpPr>
            <a:spLocks noGrp="1"/>
          </p:cNvSpPr>
          <p:nvPr>
            <p:ph type="body" sz="quarter" idx="25"/>
          </p:nvPr>
        </p:nvSpPr>
        <p:spPr>
          <a:xfrm>
            <a:off x="8267035"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jdelijke aanduiding voor dianummer 1">
            <a:extLst>
              <a:ext uri="{FF2B5EF4-FFF2-40B4-BE49-F238E27FC236}">
                <a16:creationId xmlns:a16="http://schemas.microsoft.com/office/drawing/2014/main" id="{CAE0444D-9DB7-B72B-BF0A-CBEFBAB7E8B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9" name="Groep 18">
            <a:extLst>
              <a:ext uri="{FF2B5EF4-FFF2-40B4-BE49-F238E27FC236}">
                <a16:creationId xmlns:a16="http://schemas.microsoft.com/office/drawing/2014/main" id="{C7DD45CA-59BF-39FA-46DA-B941135C00F0}"/>
              </a:ext>
            </a:extLst>
          </p:cNvPr>
          <p:cNvGrpSpPr/>
          <p:nvPr userDrawn="1"/>
        </p:nvGrpSpPr>
        <p:grpSpPr>
          <a:xfrm>
            <a:off x="-3620530" y="2969676"/>
            <a:ext cx="3527668" cy="2862165"/>
            <a:chOff x="-3913429" y="2"/>
            <a:chExt cx="3820567" cy="2862165"/>
          </a:xfrm>
        </p:grpSpPr>
        <p:sp>
          <p:nvSpPr>
            <p:cNvPr id="25" name="Rechthoek: afgeronde hoeken 24">
              <a:extLst>
                <a:ext uri="{FF2B5EF4-FFF2-40B4-BE49-F238E27FC236}">
                  <a16:creationId xmlns:a16="http://schemas.microsoft.com/office/drawing/2014/main" id="{833CF1ED-98BB-24C8-01A9-609CA65D9C52}"/>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plaatshouder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26" name="Rechthoek: afgeronde hoeken 25">
              <a:extLst>
                <a:ext uri="{FF2B5EF4-FFF2-40B4-BE49-F238E27FC236}">
                  <a16:creationId xmlns:a16="http://schemas.microsoft.com/office/drawing/2014/main" id="{E4A33234-C696-B901-4FB2-8E91B4A51ED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27" name="Groep 26">
            <a:extLst>
              <a:ext uri="{FF2B5EF4-FFF2-40B4-BE49-F238E27FC236}">
                <a16:creationId xmlns:a16="http://schemas.microsoft.com/office/drawing/2014/main" id="{0796DBC8-EB53-EEB4-832B-B02A246D5CB4}"/>
              </a:ext>
            </a:extLst>
          </p:cNvPr>
          <p:cNvGrpSpPr/>
          <p:nvPr userDrawn="1"/>
        </p:nvGrpSpPr>
        <p:grpSpPr>
          <a:xfrm>
            <a:off x="-3620530" y="6052800"/>
            <a:ext cx="3527668" cy="1992220"/>
            <a:chOff x="-3913429" y="2"/>
            <a:chExt cx="3820567" cy="1992219"/>
          </a:xfrm>
        </p:grpSpPr>
        <p:sp>
          <p:nvSpPr>
            <p:cNvPr id="28" name="Rechthoek: afgeronde hoeken 27">
              <a:extLst>
                <a:ext uri="{FF2B5EF4-FFF2-40B4-BE49-F238E27FC236}">
                  <a16:creationId xmlns:a16="http://schemas.microsoft.com/office/drawing/2014/main" id="{DB8D25F4-C7D8-103E-61E3-09A1E36A0E97}"/>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9" name="Rechthoek: afgeronde hoeken 28">
              <a:extLst>
                <a:ext uri="{FF2B5EF4-FFF2-40B4-BE49-F238E27FC236}">
                  <a16:creationId xmlns:a16="http://schemas.microsoft.com/office/drawing/2014/main" id="{472181A8-42BA-CDA5-9D3D-AA764C1506D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0" name="Groep 3">
            <a:extLst>
              <a:ext uri="{FF2B5EF4-FFF2-40B4-BE49-F238E27FC236}">
                <a16:creationId xmlns:a16="http://schemas.microsoft.com/office/drawing/2014/main" id="{47FD81F3-219D-DC2E-7C5E-C76CEFE9948F}"/>
              </a:ext>
            </a:extLst>
          </p:cNvPr>
          <p:cNvGrpSpPr/>
          <p:nvPr userDrawn="1"/>
        </p:nvGrpSpPr>
        <p:grpSpPr>
          <a:xfrm>
            <a:off x="-3620530" y="2"/>
            <a:ext cx="3527668" cy="2850577"/>
            <a:chOff x="-3620530" y="2"/>
            <a:chExt cx="3527668" cy="2850577"/>
          </a:xfrm>
        </p:grpSpPr>
        <p:grpSp>
          <p:nvGrpSpPr>
            <p:cNvPr id="31" name="Groep 4">
              <a:extLst>
                <a:ext uri="{FF2B5EF4-FFF2-40B4-BE49-F238E27FC236}">
                  <a16:creationId xmlns:a16="http://schemas.microsoft.com/office/drawing/2014/main" id="{A60E26F0-584A-49D2-7E69-CDCACA020A43}"/>
                </a:ext>
              </a:extLst>
            </p:cNvPr>
            <p:cNvGrpSpPr/>
            <p:nvPr/>
          </p:nvGrpSpPr>
          <p:grpSpPr>
            <a:xfrm>
              <a:off x="-3620530" y="2"/>
              <a:ext cx="3527668" cy="2850577"/>
              <a:chOff x="-3913429" y="2"/>
              <a:chExt cx="3820567" cy="2850577"/>
            </a:xfrm>
          </p:grpSpPr>
          <p:sp>
            <p:nvSpPr>
              <p:cNvPr id="33" name="Rechthoek: afgeronde hoeken 11">
                <a:extLst>
                  <a:ext uri="{FF2B5EF4-FFF2-40B4-BE49-F238E27FC236}">
                    <a16:creationId xmlns:a16="http://schemas.microsoft.com/office/drawing/2014/main" id="{389077EF-116F-0FF9-550A-8CA2B3C85FAC}"/>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34" name="Rechthoek: afgeronde hoeken 13">
                <a:extLst>
                  <a:ext uri="{FF2B5EF4-FFF2-40B4-BE49-F238E27FC236}">
                    <a16:creationId xmlns:a16="http://schemas.microsoft.com/office/drawing/2014/main" id="{DCB23E0C-F3E7-2CCE-0D98-1F200658CDC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32" name="Afbeelding 10">
              <a:extLst>
                <a:ext uri="{FF2B5EF4-FFF2-40B4-BE49-F238E27FC236}">
                  <a16:creationId xmlns:a16="http://schemas.microsoft.com/office/drawing/2014/main" id="{F7302B4F-424E-A99D-214A-3F07D640E80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513186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somming 4 stuk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89052D-7EFF-8781-7C23-81D841F2477E}"/>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0" name="Rounded Rectangle 9">
            <a:extLst>
              <a:ext uri="{FF2B5EF4-FFF2-40B4-BE49-F238E27FC236}">
                <a16:creationId xmlns:a16="http://schemas.microsoft.com/office/drawing/2014/main" id="{18A05C62-F4B6-9328-D02C-DE5CE4A4B0DD}"/>
              </a:ext>
            </a:extLst>
          </p:cNvPr>
          <p:cNvSpPr/>
          <p:nvPr userDrawn="1"/>
        </p:nvSpPr>
        <p:spPr>
          <a:xfrm>
            <a:off x="719579"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Picture Placeholder 8">
            <a:extLst>
              <a:ext uri="{FF2B5EF4-FFF2-40B4-BE49-F238E27FC236}">
                <a16:creationId xmlns:a16="http://schemas.microsoft.com/office/drawing/2014/main" id="{DB5535F4-F0EE-E5DC-81BC-D300382A9AFC}"/>
              </a:ext>
            </a:extLst>
          </p:cNvPr>
          <p:cNvSpPr>
            <a:spLocks noGrp="1"/>
          </p:cNvSpPr>
          <p:nvPr>
            <p:ph type="pic" sz="quarter" idx="20" hasCustomPrompt="1"/>
          </p:nvPr>
        </p:nvSpPr>
        <p:spPr>
          <a:xfrm>
            <a:off x="785551"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2" name="Rounded Rectangle 11">
            <a:extLst>
              <a:ext uri="{FF2B5EF4-FFF2-40B4-BE49-F238E27FC236}">
                <a16:creationId xmlns:a16="http://schemas.microsoft.com/office/drawing/2014/main" id="{81AD7BE1-93B0-5794-D988-FF24E16F2BC9}"/>
              </a:ext>
            </a:extLst>
          </p:cNvPr>
          <p:cNvSpPr/>
          <p:nvPr userDrawn="1"/>
        </p:nvSpPr>
        <p:spPr>
          <a:xfrm>
            <a:off x="3501488"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 name="Picture Placeholder 8">
            <a:extLst>
              <a:ext uri="{FF2B5EF4-FFF2-40B4-BE49-F238E27FC236}">
                <a16:creationId xmlns:a16="http://schemas.microsoft.com/office/drawing/2014/main" id="{F5D6F5BA-D53E-469B-6885-6B74B4902730}"/>
              </a:ext>
            </a:extLst>
          </p:cNvPr>
          <p:cNvSpPr>
            <a:spLocks noGrp="1"/>
          </p:cNvSpPr>
          <p:nvPr>
            <p:ph type="pic" sz="quarter" idx="21" hasCustomPrompt="1"/>
          </p:nvPr>
        </p:nvSpPr>
        <p:spPr>
          <a:xfrm>
            <a:off x="3567460"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1" name="Rounded Rectangle 20">
            <a:extLst>
              <a:ext uri="{FF2B5EF4-FFF2-40B4-BE49-F238E27FC236}">
                <a16:creationId xmlns:a16="http://schemas.microsoft.com/office/drawing/2014/main" id="{2A0D660B-CE6A-52E6-6CCA-BF57744A4250}"/>
              </a:ext>
            </a:extLst>
          </p:cNvPr>
          <p:cNvSpPr/>
          <p:nvPr userDrawn="1"/>
        </p:nvSpPr>
        <p:spPr>
          <a:xfrm>
            <a:off x="6283397"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79A26A51-ECEB-294A-7B3D-5560F897359F}"/>
              </a:ext>
            </a:extLst>
          </p:cNvPr>
          <p:cNvSpPr>
            <a:spLocks noGrp="1"/>
          </p:cNvSpPr>
          <p:nvPr>
            <p:ph type="pic" sz="quarter" idx="22" hasCustomPrompt="1"/>
          </p:nvPr>
        </p:nvSpPr>
        <p:spPr>
          <a:xfrm>
            <a:off x="6349369"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FF369746-9B47-5AC3-D443-D816248888AF}"/>
              </a:ext>
            </a:extLst>
          </p:cNvPr>
          <p:cNvSpPr/>
          <p:nvPr userDrawn="1"/>
        </p:nvSpPr>
        <p:spPr>
          <a:xfrm>
            <a:off x="9039349"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72B83CCF-87EB-2DA9-A959-902F42AB5951}"/>
              </a:ext>
            </a:extLst>
          </p:cNvPr>
          <p:cNvSpPr>
            <a:spLocks noGrp="1"/>
          </p:cNvSpPr>
          <p:nvPr>
            <p:ph type="pic" sz="quarter" idx="23" hasCustomPrompt="1"/>
          </p:nvPr>
        </p:nvSpPr>
        <p:spPr>
          <a:xfrm>
            <a:off x="9105321"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5" name="Rounded Rectangle 24">
            <a:extLst>
              <a:ext uri="{FF2B5EF4-FFF2-40B4-BE49-F238E27FC236}">
                <a16:creationId xmlns:a16="http://schemas.microsoft.com/office/drawing/2014/main" id="{8E1FBB10-68F1-AFF5-0BAF-9E2335A14AB2}"/>
              </a:ext>
            </a:extLst>
          </p:cNvPr>
          <p:cNvSpPr/>
          <p:nvPr userDrawn="1"/>
        </p:nvSpPr>
        <p:spPr>
          <a:xfrm>
            <a:off x="719580"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7" name="Rounded Rectangle 26">
            <a:extLst>
              <a:ext uri="{FF2B5EF4-FFF2-40B4-BE49-F238E27FC236}">
                <a16:creationId xmlns:a16="http://schemas.microsoft.com/office/drawing/2014/main" id="{A6F38D93-AB68-B6F9-1F5D-F79D96ABF4A6}"/>
              </a:ext>
            </a:extLst>
          </p:cNvPr>
          <p:cNvSpPr/>
          <p:nvPr userDrawn="1"/>
        </p:nvSpPr>
        <p:spPr>
          <a:xfrm>
            <a:off x="3505971"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9" name="Rounded Rectangle 28">
            <a:extLst>
              <a:ext uri="{FF2B5EF4-FFF2-40B4-BE49-F238E27FC236}">
                <a16:creationId xmlns:a16="http://schemas.microsoft.com/office/drawing/2014/main" id="{EACE10CF-2323-CB4E-5CD8-28868FDBEA29}"/>
              </a:ext>
            </a:extLst>
          </p:cNvPr>
          <p:cNvSpPr/>
          <p:nvPr userDrawn="1"/>
        </p:nvSpPr>
        <p:spPr>
          <a:xfrm>
            <a:off x="6283398"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1" name="Rounded Rectangle 30">
            <a:extLst>
              <a:ext uri="{FF2B5EF4-FFF2-40B4-BE49-F238E27FC236}">
                <a16:creationId xmlns:a16="http://schemas.microsoft.com/office/drawing/2014/main" id="{28CF264B-592A-7D09-B1E0-029154535E8C}"/>
              </a:ext>
            </a:extLst>
          </p:cNvPr>
          <p:cNvSpPr/>
          <p:nvPr userDrawn="1"/>
        </p:nvSpPr>
        <p:spPr>
          <a:xfrm>
            <a:off x="9039349"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4" name="Groep 3">
            <a:extLst>
              <a:ext uri="{FF2B5EF4-FFF2-40B4-BE49-F238E27FC236}">
                <a16:creationId xmlns:a16="http://schemas.microsoft.com/office/drawing/2014/main" id="{A3BA07A8-1BCE-A67C-43D3-D79DF814840A}"/>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B6CF8113-EB7C-1DBB-C554-3E61020876F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1637BC7A-4811-9C29-5101-5D09793858F6}"/>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6" name="Tijdelijke aanduiding voor tekst 7">
            <a:extLst>
              <a:ext uri="{FF2B5EF4-FFF2-40B4-BE49-F238E27FC236}">
                <a16:creationId xmlns:a16="http://schemas.microsoft.com/office/drawing/2014/main" id="{91608B1A-5077-574A-2B73-A8D196F1618C}"/>
              </a:ext>
            </a:extLst>
          </p:cNvPr>
          <p:cNvSpPr>
            <a:spLocks noGrp="1"/>
          </p:cNvSpPr>
          <p:nvPr>
            <p:ph type="body" sz="quarter" idx="28"/>
          </p:nvPr>
        </p:nvSpPr>
        <p:spPr>
          <a:xfrm>
            <a:off x="876459"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8" name="Tijdelijke aanduiding voor tekst 7">
            <a:extLst>
              <a:ext uri="{FF2B5EF4-FFF2-40B4-BE49-F238E27FC236}">
                <a16:creationId xmlns:a16="http://schemas.microsoft.com/office/drawing/2014/main" id="{B0A4BBDF-F569-F9FA-631E-F1EF8422A374}"/>
              </a:ext>
            </a:extLst>
          </p:cNvPr>
          <p:cNvSpPr>
            <a:spLocks noGrp="1"/>
          </p:cNvSpPr>
          <p:nvPr>
            <p:ph type="body" sz="quarter" idx="29"/>
          </p:nvPr>
        </p:nvSpPr>
        <p:spPr>
          <a:xfrm>
            <a:off x="3662850"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14" name="Tijdelijke aanduiding voor tekst 7">
            <a:extLst>
              <a:ext uri="{FF2B5EF4-FFF2-40B4-BE49-F238E27FC236}">
                <a16:creationId xmlns:a16="http://schemas.microsoft.com/office/drawing/2014/main" id="{78CC0790-DC6B-969F-7137-EA1B2FCDA771}"/>
              </a:ext>
            </a:extLst>
          </p:cNvPr>
          <p:cNvSpPr>
            <a:spLocks noGrp="1"/>
          </p:cNvSpPr>
          <p:nvPr>
            <p:ph type="body" sz="quarter" idx="30"/>
          </p:nvPr>
        </p:nvSpPr>
        <p:spPr>
          <a:xfrm>
            <a:off x="6440277"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15" name="Tijdelijke aanduiding voor tekst 7">
            <a:extLst>
              <a:ext uri="{FF2B5EF4-FFF2-40B4-BE49-F238E27FC236}">
                <a16:creationId xmlns:a16="http://schemas.microsoft.com/office/drawing/2014/main" id="{7F226441-C063-1595-0B56-757FE045008B}"/>
              </a:ext>
            </a:extLst>
          </p:cNvPr>
          <p:cNvSpPr>
            <a:spLocks noGrp="1"/>
          </p:cNvSpPr>
          <p:nvPr>
            <p:ph type="body" sz="quarter" idx="31"/>
          </p:nvPr>
        </p:nvSpPr>
        <p:spPr>
          <a:xfrm>
            <a:off x="9196228"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2" name="Tijdelijke aanduiding voor dianummer 1">
            <a:extLst>
              <a:ext uri="{FF2B5EF4-FFF2-40B4-BE49-F238E27FC236}">
                <a16:creationId xmlns:a16="http://schemas.microsoft.com/office/drawing/2014/main" id="{623D1E01-CED6-36A6-7FFC-1C0780EF19C5}"/>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9" name="Groep 18">
            <a:extLst>
              <a:ext uri="{FF2B5EF4-FFF2-40B4-BE49-F238E27FC236}">
                <a16:creationId xmlns:a16="http://schemas.microsoft.com/office/drawing/2014/main" id="{2909C9BA-5EB3-921C-26C8-B2C6EBF91C96}"/>
              </a:ext>
            </a:extLst>
          </p:cNvPr>
          <p:cNvGrpSpPr/>
          <p:nvPr userDrawn="1"/>
        </p:nvGrpSpPr>
        <p:grpSpPr>
          <a:xfrm>
            <a:off x="-3620530" y="2969676"/>
            <a:ext cx="3527668" cy="2862165"/>
            <a:chOff x="-3913429" y="2"/>
            <a:chExt cx="3820567" cy="2862165"/>
          </a:xfrm>
        </p:grpSpPr>
        <p:sp>
          <p:nvSpPr>
            <p:cNvPr id="26" name="Rechthoek: afgeronde hoeken 25">
              <a:extLst>
                <a:ext uri="{FF2B5EF4-FFF2-40B4-BE49-F238E27FC236}">
                  <a16:creationId xmlns:a16="http://schemas.microsoft.com/office/drawing/2014/main" id="{2374C9D7-2824-58E1-089A-FD43F8C41A40}"/>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a:t>
              </a:r>
              <a:r>
                <a:rPr lang="nl-NL" sz="1000" b="0" dirty="0" err="1">
                  <a:latin typeface="Arial" panose="020B0604020202020204" pitchFamily="34" charset="0"/>
                  <a:cs typeface="Arial" panose="020B0604020202020204" pitchFamily="34" charset="0"/>
                </a:rPr>
                <a:t>plaatshouder</a:t>
              </a:r>
              <a:r>
                <a:rPr lang="nl-NL" sz="1000" b="0" dirty="0">
                  <a:latin typeface="Arial" panose="020B0604020202020204" pitchFamily="34" charset="0"/>
                  <a:cs typeface="Arial" panose="020B0604020202020204" pitchFamily="34" charset="0"/>
                </a:rPr>
                <a:t>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28" name="Rechthoek: afgeronde hoeken 27">
              <a:extLst>
                <a:ext uri="{FF2B5EF4-FFF2-40B4-BE49-F238E27FC236}">
                  <a16:creationId xmlns:a16="http://schemas.microsoft.com/office/drawing/2014/main" id="{DF8134D2-C0A7-9C2C-ACD4-FD5A90F5E5E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0" name="Groep 29">
            <a:extLst>
              <a:ext uri="{FF2B5EF4-FFF2-40B4-BE49-F238E27FC236}">
                <a16:creationId xmlns:a16="http://schemas.microsoft.com/office/drawing/2014/main" id="{5C5B7D0E-6D98-8AB5-93F6-CF82545D17BB}"/>
              </a:ext>
            </a:extLst>
          </p:cNvPr>
          <p:cNvGrpSpPr/>
          <p:nvPr userDrawn="1"/>
        </p:nvGrpSpPr>
        <p:grpSpPr>
          <a:xfrm>
            <a:off x="-3620530" y="6052800"/>
            <a:ext cx="3527668" cy="1992220"/>
            <a:chOff x="-3913429" y="2"/>
            <a:chExt cx="3820567" cy="1992219"/>
          </a:xfrm>
        </p:grpSpPr>
        <p:sp>
          <p:nvSpPr>
            <p:cNvPr id="32" name="Rechthoek: afgeronde hoeken 31">
              <a:extLst>
                <a:ext uri="{FF2B5EF4-FFF2-40B4-BE49-F238E27FC236}">
                  <a16:creationId xmlns:a16="http://schemas.microsoft.com/office/drawing/2014/main" id="{DAF80663-F83C-06F9-90C6-8EBA8073B814}"/>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3" name="Rechthoek: afgeronde hoeken 32">
              <a:extLst>
                <a:ext uri="{FF2B5EF4-FFF2-40B4-BE49-F238E27FC236}">
                  <a16:creationId xmlns:a16="http://schemas.microsoft.com/office/drawing/2014/main" id="{470B352D-D20C-AA3F-81A1-A8AA614B0B6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4" name="Groep 3">
            <a:extLst>
              <a:ext uri="{FF2B5EF4-FFF2-40B4-BE49-F238E27FC236}">
                <a16:creationId xmlns:a16="http://schemas.microsoft.com/office/drawing/2014/main" id="{A6CCD0B5-85A6-578E-0DF2-9F17E2C1926C}"/>
              </a:ext>
            </a:extLst>
          </p:cNvPr>
          <p:cNvGrpSpPr/>
          <p:nvPr userDrawn="1"/>
        </p:nvGrpSpPr>
        <p:grpSpPr>
          <a:xfrm>
            <a:off x="-3620530" y="2"/>
            <a:ext cx="3527668" cy="2850577"/>
            <a:chOff x="-3620530" y="2"/>
            <a:chExt cx="3527668" cy="2850577"/>
          </a:xfrm>
        </p:grpSpPr>
        <p:grpSp>
          <p:nvGrpSpPr>
            <p:cNvPr id="35" name="Groep 4">
              <a:extLst>
                <a:ext uri="{FF2B5EF4-FFF2-40B4-BE49-F238E27FC236}">
                  <a16:creationId xmlns:a16="http://schemas.microsoft.com/office/drawing/2014/main" id="{71A372E9-76E5-0070-B551-BC464028FEEA}"/>
                </a:ext>
              </a:extLst>
            </p:cNvPr>
            <p:cNvGrpSpPr/>
            <p:nvPr/>
          </p:nvGrpSpPr>
          <p:grpSpPr>
            <a:xfrm>
              <a:off x="-3620530" y="2"/>
              <a:ext cx="3527668" cy="2850577"/>
              <a:chOff x="-3913429" y="2"/>
              <a:chExt cx="3820567" cy="2850577"/>
            </a:xfrm>
          </p:grpSpPr>
          <p:sp>
            <p:nvSpPr>
              <p:cNvPr id="37" name="Rechthoek: afgeronde hoeken 11">
                <a:extLst>
                  <a:ext uri="{FF2B5EF4-FFF2-40B4-BE49-F238E27FC236}">
                    <a16:creationId xmlns:a16="http://schemas.microsoft.com/office/drawing/2014/main" id="{488BBDE1-1C3D-9401-FAB5-9C27C751E021}"/>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38" name="Rechthoek: afgeronde hoeken 13">
                <a:extLst>
                  <a:ext uri="{FF2B5EF4-FFF2-40B4-BE49-F238E27FC236}">
                    <a16:creationId xmlns:a16="http://schemas.microsoft.com/office/drawing/2014/main" id="{4B91F064-1AA0-D93B-403B-E5471F9E4D8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36" name="Afbeelding 10">
              <a:extLst>
                <a:ext uri="{FF2B5EF4-FFF2-40B4-BE49-F238E27FC236}">
                  <a16:creationId xmlns:a16="http://schemas.microsoft.com/office/drawing/2014/main" id="{BCAD45C6-B45B-8DFB-8F26-147812F056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3202018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somming 5 stu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31BB314-8142-9C98-A86D-C92E14D90198}"/>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9" name="Rounded Rectangle 18">
            <a:extLst>
              <a:ext uri="{FF2B5EF4-FFF2-40B4-BE49-F238E27FC236}">
                <a16:creationId xmlns:a16="http://schemas.microsoft.com/office/drawing/2014/main" id="{B2DE4257-1EF5-70D8-1EDA-A21195CFFE5B}"/>
              </a:ext>
            </a:extLst>
          </p:cNvPr>
          <p:cNvSpPr/>
          <p:nvPr userDrawn="1"/>
        </p:nvSpPr>
        <p:spPr>
          <a:xfrm>
            <a:off x="70102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 name="Picture Placeholder 8">
            <a:extLst>
              <a:ext uri="{FF2B5EF4-FFF2-40B4-BE49-F238E27FC236}">
                <a16:creationId xmlns:a16="http://schemas.microsoft.com/office/drawing/2014/main" id="{E40BCB9B-0276-8F3C-81B6-095CAA8713B2}"/>
              </a:ext>
            </a:extLst>
          </p:cNvPr>
          <p:cNvSpPr>
            <a:spLocks noGrp="1"/>
          </p:cNvSpPr>
          <p:nvPr>
            <p:ph type="pic" sz="quarter" idx="22" hasCustomPrompt="1"/>
          </p:nvPr>
        </p:nvSpPr>
        <p:spPr>
          <a:xfrm>
            <a:off x="76700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1" name="Rounded Rectangle 20">
            <a:extLst>
              <a:ext uri="{FF2B5EF4-FFF2-40B4-BE49-F238E27FC236}">
                <a16:creationId xmlns:a16="http://schemas.microsoft.com/office/drawing/2014/main" id="{0F508949-D981-25ED-1FDC-A4CD8467B8F8}"/>
              </a:ext>
            </a:extLst>
          </p:cNvPr>
          <p:cNvSpPr/>
          <p:nvPr userDrawn="1"/>
        </p:nvSpPr>
        <p:spPr>
          <a:xfrm>
            <a:off x="296958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61C1AE31-1D55-A7B0-EBF3-98601C5128A0}"/>
              </a:ext>
            </a:extLst>
          </p:cNvPr>
          <p:cNvSpPr>
            <a:spLocks noGrp="1"/>
          </p:cNvSpPr>
          <p:nvPr>
            <p:ph type="pic" sz="quarter" idx="23" hasCustomPrompt="1"/>
          </p:nvPr>
        </p:nvSpPr>
        <p:spPr>
          <a:xfrm>
            <a:off x="303556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8CBD0CCE-E788-AA64-74DB-3B1F9986BF51}"/>
              </a:ext>
            </a:extLst>
          </p:cNvPr>
          <p:cNvSpPr/>
          <p:nvPr userDrawn="1"/>
        </p:nvSpPr>
        <p:spPr>
          <a:xfrm>
            <a:off x="5175974"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7AE88C36-2556-7D36-4C23-713C1937E472}"/>
              </a:ext>
            </a:extLst>
          </p:cNvPr>
          <p:cNvSpPr>
            <a:spLocks noGrp="1"/>
          </p:cNvSpPr>
          <p:nvPr>
            <p:ph type="pic" sz="quarter" idx="24" hasCustomPrompt="1"/>
          </p:nvPr>
        </p:nvSpPr>
        <p:spPr>
          <a:xfrm>
            <a:off x="5241947"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5" name="Rounded Rectangle 24">
            <a:extLst>
              <a:ext uri="{FF2B5EF4-FFF2-40B4-BE49-F238E27FC236}">
                <a16:creationId xmlns:a16="http://schemas.microsoft.com/office/drawing/2014/main" id="{2971979C-5800-4BE7-A528-3BBD3291AA3B}"/>
              </a:ext>
            </a:extLst>
          </p:cNvPr>
          <p:cNvSpPr/>
          <p:nvPr userDrawn="1"/>
        </p:nvSpPr>
        <p:spPr>
          <a:xfrm>
            <a:off x="7397606"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Picture Placeholder 8">
            <a:extLst>
              <a:ext uri="{FF2B5EF4-FFF2-40B4-BE49-F238E27FC236}">
                <a16:creationId xmlns:a16="http://schemas.microsoft.com/office/drawing/2014/main" id="{9978DEB2-BB7F-6A19-DA84-DA4497185566}"/>
              </a:ext>
            </a:extLst>
          </p:cNvPr>
          <p:cNvSpPr>
            <a:spLocks noGrp="1"/>
          </p:cNvSpPr>
          <p:nvPr>
            <p:ph type="pic" sz="quarter" idx="25" hasCustomPrompt="1"/>
          </p:nvPr>
        </p:nvSpPr>
        <p:spPr>
          <a:xfrm>
            <a:off x="7463579"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7" name="Rounded Rectangle 26">
            <a:extLst>
              <a:ext uri="{FF2B5EF4-FFF2-40B4-BE49-F238E27FC236}">
                <a16:creationId xmlns:a16="http://schemas.microsoft.com/office/drawing/2014/main" id="{FFC7D6EA-7D91-B5C7-0930-77CF564B36F2}"/>
              </a:ext>
            </a:extLst>
          </p:cNvPr>
          <p:cNvSpPr/>
          <p:nvPr userDrawn="1"/>
        </p:nvSpPr>
        <p:spPr>
          <a:xfrm>
            <a:off x="962812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8" name="Picture Placeholder 8">
            <a:extLst>
              <a:ext uri="{FF2B5EF4-FFF2-40B4-BE49-F238E27FC236}">
                <a16:creationId xmlns:a16="http://schemas.microsoft.com/office/drawing/2014/main" id="{43D9F937-4809-2300-0D15-521D08452EC4}"/>
              </a:ext>
            </a:extLst>
          </p:cNvPr>
          <p:cNvSpPr>
            <a:spLocks noGrp="1"/>
          </p:cNvSpPr>
          <p:nvPr>
            <p:ph type="pic" sz="quarter" idx="26" hasCustomPrompt="1"/>
          </p:nvPr>
        </p:nvSpPr>
        <p:spPr>
          <a:xfrm>
            <a:off x="969410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31" name="Rounded Rectangle 30">
            <a:extLst>
              <a:ext uri="{FF2B5EF4-FFF2-40B4-BE49-F238E27FC236}">
                <a16:creationId xmlns:a16="http://schemas.microsoft.com/office/drawing/2014/main" id="{28CA31B2-E1F7-728F-651D-22243BCEB61E}"/>
              </a:ext>
            </a:extLst>
          </p:cNvPr>
          <p:cNvSpPr/>
          <p:nvPr userDrawn="1"/>
        </p:nvSpPr>
        <p:spPr>
          <a:xfrm>
            <a:off x="71957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ounded Rectangle 32">
            <a:extLst>
              <a:ext uri="{FF2B5EF4-FFF2-40B4-BE49-F238E27FC236}">
                <a16:creationId xmlns:a16="http://schemas.microsoft.com/office/drawing/2014/main" id="{55FB28CD-7248-EAF0-D9CE-F08F34A9B48B}"/>
              </a:ext>
            </a:extLst>
          </p:cNvPr>
          <p:cNvSpPr/>
          <p:nvPr userDrawn="1"/>
        </p:nvSpPr>
        <p:spPr>
          <a:xfrm>
            <a:off x="296958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ounded Rectangle 34">
            <a:extLst>
              <a:ext uri="{FF2B5EF4-FFF2-40B4-BE49-F238E27FC236}">
                <a16:creationId xmlns:a16="http://schemas.microsoft.com/office/drawing/2014/main" id="{2CFBECEF-5395-0762-D23C-10700A5C6892}"/>
              </a:ext>
            </a:extLst>
          </p:cNvPr>
          <p:cNvSpPr/>
          <p:nvPr userDrawn="1"/>
        </p:nvSpPr>
        <p:spPr>
          <a:xfrm>
            <a:off x="5175974"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ounded Rectangle 36">
            <a:extLst>
              <a:ext uri="{FF2B5EF4-FFF2-40B4-BE49-F238E27FC236}">
                <a16:creationId xmlns:a16="http://schemas.microsoft.com/office/drawing/2014/main" id="{1F70C0BE-5053-D351-30DC-6CE359418EA3}"/>
              </a:ext>
            </a:extLst>
          </p:cNvPr>
          <p:cNvSpPr/>
          <p:nvPr userDrawn="1"/>
        </p:nvSpPr>
        <p:spPr>
          <a:xfrm>
            <a:off x="7397606"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ounded Rectangle 38">
            <a:extLst>
              <a:ext uri="{FF2B5EF4-FFF2-40B4-BE49-F238E27FC236}">
                <a16:creationId xmlns:a16="http://schemas.microsoft.com/office/drawing/2014/main" id="{379C1103-9674-E748-C54D-0B1D9735799F}"/>
              </a:ext>
            </a:extLst>
          </p:cNvPr>
          <p:cNvSpPr/>
          <p:nvPr userDrawn="1"/>
        </p:nvSpPr>
        <p:spPr>
          <a:xfrm>
            <a:off x="962812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Rectangle 1">
            <a:extLst>
              <a:ext uri="{FF2B5EF4-FFF2-40B4-BE49-F238E27FC236}">
                <a16:creationId xmlns:a16="http://schemas.microsoft.com/office/drawing/2014/main" id="{F076A4D3-AB73-BEB1-56AE-FBE61E457D9B}"/>
              </a:ext>
            </a:extLst>
          </p:cNvPr>
          <p:cNvSpPr/>
          <p:nvPr userDrawn="1"/>
        </p:nvSpPr>
        <p:spPr>
          <a:xfrm>
            <a:off x="10648017" y="1635071"/>
            <a:ext cx="410024" cy="689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5" name="Groep 4">
            <a:extLst>
              <a:ext uri="{FF2B5EF4-FFF2-40B4-BE49-F238E27FC236}">
                <a16:creationId xmlns:a16="http://schemas.microsoft.com/office/drawing/2014/main" id="{83F2E796-9B46-F264-3FC5-0456AA25C265}"/>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5749F2F8-ED66-952C-B079-59975B615137}"/>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7F75622D-09ED-2CA8-60EE-77D8D91D8ED4}"/>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8" name="Tijdelijke aanduiding voor tekst 7">
            <a:extLst>
              <a:ext uri="{FF2B5EF4-FFF2-40B4-BE49-F238E27FC236}">
                <a16:creationId xmlns:a16="http://schemas.microsoft.com/office/drawing/2014/main" id="{F6325702-7860-5A79-E13B-1D6CC9BEFA04}"/>
              </a:ext>
            </a:extLst>
          </p:cNvPr>
          <p:cNvSpPr>
            <a:spLocks noGrp="1"/>
          </p:cNvSpPr>
          <p:nvPr>
            <p:ph type="body" sz="quarter" idx="28"/>
          </p:nvPr>
        </p:nvSpPr>
        <p:spPr>
          <a:xfrm>
            <a:off x="876459"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9" name="Tijdelijke aanduiding voor tekst 7">
            <a:extLst>
              <a:ext uri="{FF2B5EF4-FFF2-40B4-BE49-F238E27FC236}">
                <a16:creationId xmlns:a16="http://schemas.microsoft.com/office/drawing/2014/main" id="{CB0FFCB5-1674-ED4E-724F-5994DBB1C6E0}"/>
              </a:ext>
            </a:extLst>
          </p:cNvPr>
          <p:cNvSpPr>
            <a:spLocks noGrp="1"/>
          </p:cNvSpPr>
          <p:nvPr>
            <p:ph type="body" sz="quarter" idx="33"/>
          </p:nvPr>
        </p:nvSpPr>
        <p:spPr>
          <a:xfrm>
            <a:off x="3120265"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0" name="Tijdelijke aanduiding voor tekst 7">
            <a:extLst>
              <a:ext uri="{FF2B5EF4-FFF2-40B4-BE49-F238E27FC236}">
                <a16:creationId xmlns:a16="http://schemas.microsoft.com/office/drawing/2014/main" id="{57C74A73-8094-813A-1190-F0FDB1F84008}"/>
              </a:ext>
            </a:extLst>
          </p:cNvPr>
          <p:cNvSpPr>
            <a:spLocks noGrp="1"/>
          </p:cNvSpPr>
          <p:nvPr>
            <p:ph type="body" sz="quarter" idx="34"/>
          </p:nvPr>
        </p:nvSpPr>
        <p:spPr>
          <a:xfrm>
            <a:off x="5326650"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1" name="Tijdelijke aanduiding voor tekst 7">
            <a:extLst>
              <a:ext uri="{FF2B5EF4-FFF2-40B4-BE49-F238E27FC236}">
                <a16:creationId xmlns:a16="http://schemas.microsoft.com/office/drawing/2014/main" id="{21E5C3C2-D96F-C14A-6566-62C12C4096FF}"/>
              </a:ext>
            </a:extLst>
          </p:cNvPr>
          <p:cNvSpPr>
            <a:spLocks noGrp="1"/>
          </p:cNvSpPr>
          <p:nvPr>
            <p:ph type="body" sz="quarter" idx="35"/>
          </p:nvPr>
        </p:nvSpPr>
        <p:spPr>
          <a:xfrm>
            <a:off x="7548282"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2" name="Tijdelijke aanduiding voor tekst 7">
            <a:extLst>
              <a:ext uri="{FF2B5EF4-FFF2-40B4-BE49-F238E27FC236}">
                <a16:creationId xmlns:a16="http://schemas.microsoft.com/office/drawing/2014/main" id="{9FC4F0C3-B1D5-4770-8994-E0A3C0B3FA7A}"/>
              </a:ext>
            </a:extLst>
          </p:cNvPr>
          <p:cNvSpPr>
            <a:spLocks noGrp="1"/>
          </p:cNvSpPr>
          <p:nvPr>
            <p:ph type="body" sz="quarter" idx="36"/>
          </p:nvPr>
        </p:nvSpPr>
        <p:spPr>
          <a:xfrm>
            <a:off x="9778805"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3" name="Tijdelijke aanduiding voor dianummer 2">
            <a:extLst>
              <a:ext uri="{FF2B5EF4-FFF2-40B4-BE49-F238E27FC236}">
                <a16:creationId xmlns:a16="http://schemas.microsoft.com/office/drawing/2014/main" id="{C829C6BE-F74B-BCD4-6021-17D149D2452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7" name="Groep 16">
            <a:extLst>
              <a:ext uri="{FF2B5EF4-FFF2-40B4-BE49-F238E27FC236}">
                <a16:creationId xmlns:a16="http://schemas.microsoft.com/office/drawing/2014/main" id="{C3CCE177-44E2-6F49-FD60-8E2705575CBB}"/>
              </a:ext>
            </a:extLst>
          </p:cNvPr>
          <p:cNvGrpSpPr/>
          <p:nvPr userDrawn="1"/>
        </p:nvGrpSpPr>
        <p:grpSpPr>
          <a:xfrm>
            <a:off x="-3620530" y="2969676"/>
            <a:ext cx="3527668" cy="2862165"/>
            <a:chOff x="-3913429" y="2"/>
            <a:chExt cx="3820567" cy="2862165"/>
          </a:xfrm>
        </p:grpSpPr>
        <p:sp>
          <p:nvSpPr>
            <p:cNvPr id="29" name="Rechthoek: afgeronde hoeken 28">
              <a:extLst>
                <a:ext uri="{FF2B5EF4-FFF2-40B4-BE49-F238E27FC236}">
                  <a16:creationId xmlns:a16="http://schemas.microsoft.com/office/drawing/2014/main" id="{3A53CA90-2AD4-F98E-F69E-6BE4A59858AA}"/>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a:t>
              </a:r>
              <a:r>
                <a:rPr lang="nl-NL" sz="1000" b="0" dirty="0" err="1">
                  <a:latin typeface="Arial" panose="020B0604020202020204" pitchFamily="34" charset="0"/>
                  <a:cs typeface="Arial" panose="020B0604020202020204" pitchFamily="34" charset="0"/>
                </a:rPr>
                <a:t>plaatshouder</a:t>
              </a:r>
              <a:r>
                <a:rPr lang="nl-NL" sz="1000" b="0" dirty="0">
                  <a:latin typeface="Arial" panose="020B0604020202020204" pitchFamily="34" charset="0"/>
                  <a:cs typeface="Arial" panose="020B0604020202020204" pitchFamily="34" charset="0"/>
                </a:rPr>
                <a:t>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30" name="Rechthoek: afgeronde hoeken 29">
              <a:extLst>
                <a:ext uri="{FF2B5EF4-FFF2-40B4-BE49-F238E27FC236}">
                  <a16:creationId xmlns:a16="http://schemas.microsoft.com/office/drawing/2014/main" id="{62DE4C23-8F02-003B-21B8-B5559EFC23B0}"/>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2" name="Groep 31">
            <a:extLst>
              <a:ext uri="{FF2B5EF4-FFF2-40B4-BE49-F238E27FC236}">
                <a16:creationId xmlns:a16="http://schemas.microsoft.com/office/drawing/2014/main" id="{15FD0EF0-0E17-C154-276F-CE08757A2E08}"/>
              </a:ext>
            </a:extLst>
          </p:cNvPr>
          <p:cNvGrpSpPr/>
          <p:nvPr userDrawn="1"/>
        </p:nvGrpSpPr>
        <p:grpSpPr>
          <a:xfrm>
            <a:off x="-3620530" y="6052800"/>
            <a:ext cx="3527668" cy="1992220"/>
            <a:chOff x="-3913429" y="2"/>
            <a:chExt cx="3820567" cy="1992219"/>
          </a:xfrm>
        </p:grpSpPr>
        <p:sp>
          <p:nvSpPr>
            <p:cNvPr id="34" name="Rechthoek: afgeronde hoeken 33">
              <a:extLst>
                <a:ext uri="{FF2B5EF4-FFF2-40B4-BE49-F238E27FC236}">
                  <a16:creationId xmlns:a16="http://schemas.microsoft.com/office/drawing/2014/main" id="{0DA6788E-6E73-910C-578E-5BF11F52B1FE}"/>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6" name="Rechthoek: afgeronde hoeken 35">
              <a:extLst>
                <a:ext uri="{FF2B5EF4-FFF2-40B4-BE49-F238E27FC236}">
                  <a16:creationId xmlns:a16="http://schemas.microsoft.com/office/drawing/2014/main" id="{1043C33F-4000-01B1-D3AA-BA9D9F2A28E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8" name="Groep 3">
            <a:extLst>
              <a:ext uri="{FF2B5EF4-FFF2-40B4-BE49-F238E27FC236}">
                <a16:creationId xmlns:a16="http://schemas.microsoft.com/office/drawing/2014/main" id="{4EBFEED7-FF6B-7489-2045-9ABCD692B642}"/>
              </a:ext>
            </a:extLst>
          </p:cNvPr>
          <p:cNvGrpSpPr/>
          <p:nvPr userDrawn="1"/>
        </p:nvGrpSpPr>
        <p:grpSpPr>
          <a:xfrm>
            <a:off x="-3620530" y="2"/>
            <a:ext cx="3527668" cy="2850577"/>
            <a:chOff x="-3620530" y="2"/>
            <a:chExt cx="3527668" cy="2850577"/>
          </a:xfrm>
        </p:grpSpPr>
        <p:grpSp>
          <p:nvGrpSpPr>
            <p:cNvPr id="40" name="Groep 4">
              <a:extLst>
                <a:ext uri="{FF2B5EF4-FFF2-40B4-BE49-F238E27FC236}">
                  <a16:creationId xmlns:a16="http://schemas.microsoft.com/office/drawing/2014/main" id="{8D49DAC1-31EC-E390-EB48-230D4075FAAA}"/>
                </a:ext>
              </a:extLst>
            </p:cNvPr>
            <p:cNvGrpSpPr/>
            <p:nvPr/>
          </p:nvGrpSpPr>
          <p:grpSpPr>
            <a:xfrm>
              <a:off x="-3620530" y="2"/>
              <a:ext cx="3527668" cy="2850577"/>
              <a:chOff x="-3913429" y="2"/>
              <a:chExt cx="3820567" cy="2850577"/>
            </a:xfrm>
          </p:grpSpPr>
          <p:sp>
            <p:nvSpPr>
              <p:cNvPr id="42" name="Rechthoek: afgeronde hoeken 11">
                <a:extLst>
                  <a:ext uri="{FF2B5EF4-FFF2-40B4-BE49-F238E27FC236}">
                    <a16:creationId xmlns:a16="http://schemas.microsoft.com/office/drawing/2014/main" id="{4452E6E6-78D3-4CAE-211F-D736FC56CF66}"/>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43" name="Rechthoek: afgeronde hoeken 13">
                <a:extLst>
                  <a:ext uri="{FF2B5EF4-FFF2-40B4-BE49-F238E27FC236}">
                    <a16:creationId xmlns:a16="http://schemas.microsoft.com/office/drawing/2014/main" id="{7370F50A-0529-7D24-A008-BE4EE71E2DA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41" name="Afbeelding 10">
              <a:extLst>
                <a:ext uri="{FF2B5EF4-FFF2-40B4-BE49-F238E27FC236}">
                  <a16:creationId xmlns:a16="http://schemas.microsoft.com/office/drawing/2014/main" id="{9AFE3F60-46DB-B995-4844-261FCBEF6B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2565497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A3BB8A00-D590-AB98-735D-B9D7578BC13C}"/>
              </a:ext>
            </a:extLst>
          </p:cNvPr>
          <p:cNvSpPr>
            <a:spLocks noGrp="1"/>
          </p:cNvSpPr>
          <p:nvPr>
            <p:ph type="body" sz="half" idx="11" hasCustomPrompt="1"/>
          </p:nvPr>
        </p:nvSpPr>
        <p:spPr>
          <a:xfrm>
            <a:off x="4378488"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0" name="Text Placeholder 3">
            <a:extLst>
              <a:ext uri="{FF2B5EF4-FFF2-40B4-BE49-F238E27FC236}">
                <a16:creationId xmlns:a16="http://schemas.microsoft.com/office/drawing/2014/main" id="{B232E8F3-B066-5CF8-ACC5-88F91DA62783}"/>
              </a:ext>
            </a:extLst>
          </p:cNvPr>
          <p:cNvSpPr>
            <a:spLocks noGrp="1"/>
          </p:cNvSpPr>
          <p:nvPr>
            <p:ph type="body" sz="half" idx="19" hasCustomPrompt="1"/>
          </p:nvPr>
        </p:nvSpPr>
        <p:spPr>
          <a:xfrm>
            <a:off x="5820447"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1" name="Text Placeholder 3">
            <a:extLst>
              <a:ext uri="{FF2B5EF4-FFF2-40B4-BE49-F238E27FC236}">
                <a16:creationId xmlns:a16="http://schemas.microsoft.com/office/drawing/2014/main" id="{5A919107-E61C-830B-DE08-8BC9ABA3F042}"/>
              </a:ext>
            </a:extLst>
          </p:cNvPr>
          <p:cNvSpPr>
            <a:spLocks noGrp="1"/>
          </p:cNvSpPr>
          <p:nvPr>
            <p:ph type="body" sz="half" idx="20" hasCustomPrompt="1"/>
          </p:nvPr>
        </p:nvSpPr>
        <p:spPr>
          <a:xfrm>
            <a:off x="7262406"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2" name="Text Placeholder 3">
            <a:extLst>
              <a:ext uri="{FF2B5EF4-FFF2-40B4-BE49-F238E27FC236}">
                <a16:creationId xmlns:a16="http://schemas.microsoft.com/office/drawing/2014/main" id="{A1F952A6-C6E3-441B-19F0-64E767BB4BDC}"/>
              </a:ext>
            </a:extLst>
          </p:cNvPr>
          <p:cNvSpPr>
            <a:spLocks noGrp="1"/>
          </p:cNvSpPr>
          <p:nvPr>
            <p:ph type="body" sz="half" idx="21" hasCustomPrompt="1"/>
          </p:nvPr>
        </p:nvSpPr>
        <p:spPr>
          <a:xfrm>
            <a:off x="8704365"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3" name="Text Placeholder 3">
            <a:extLst>
              <a:ext uri="{FF2B5EF4-FFF2-40B4-BE49-F238E27FC236}">
                <a16:creationId xmlns:a16="http://schemas.microsoft.com/office/drawing/2014/main" id="{DA07D88D-1735-7F6F-DDB7-E0ABA4BA863A}"/>
              </a:ext>
            </a:extLst>
          </p:cNvPr>
          <p:cNvSpPr>
            <a:spLocks noGrp="1"/>
          </p:cNvSpPr>
          <p:nvPr>
            <p:ph type="body" sz="half" idx="22" hasCustomPrompt="1"/>
          </p:nvPr>
        </p:nvSpPr>
        <p:spPr>
          <a:xfrm>
            <a:off x="10146325"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4" name="Rounded Rectangle 13">
            <a:extLst>
              <a:ext uri="{FF2B5EF4-FFF2-40B4-BE49-F238E27FC236}">
                <a16:creationId xmlns:a16="http://schemas.microsoft.com/office/drawing/2014/main" id="{207DDD56-7A6B-93EE-F7BA-C9B4EA9D2B6B}"/>
              </a:ext>
            </a:extLst>
          </p:cNvPr>
          <p:cNvSpPr/>
          <p:nvPr userDrawn="1"/>
        </p:nvSpPr>
        <p:spPr>
          <a:xfrm>
            <a:off x="659219" y="2489090"/>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ounded Rectangle 14">
            <a:extLst>
              <a:ext uri="{FF2B5EF4-FFF2-40B4-BE49-F238E27FC236}">
                <a16:creationId xmlns:a16="http://schemas.microsoft.com/office/drawing/2014/main" id="{643E8295-B31E-94A6-F97D-23ECD9CAC69F}"/>
              </a:ext>
            </a:extLst>
          </p:cNvPr>
          <p:cNvSpPr/>
          <p:nvPr userDrawn="1"/>
        </p:nvSpPr>
        <p:spPr>
          <a:xfrm>
            <a:off x="659219" y="3307797"/>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 name="Rounded Rectangle 15">
            <a:extLst>
              <a:ext uri="{FF2B5EF4-FFF2-40B4-BE49-F238E27FC236}">
                <a16:creationId xmlns:a16="http://schemas.microsoft.com/office/drawing/2014/main" id="{E87BCDD1-CED1-BAED-3AD7-F63D47F59346}"/>
              </a:ext>
            </a:extLst>
          </p:cNvPr>
          <p:cNvSpPr/>
          <p:nvPr userDrawn="1"/>
        </p:nvSpPr>
        <p:spPr>
          <a:xfrm>
            <a:off x="659219" y="4126504"/>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 name="Rounded Rectangle 16">
            <a:extLst>
              <a:ext uri="{FF2B5EF4-FFF2-40B4-BE49-F238E27FC236}">
                <a16:creationId xmlns:a16="http://schemas.microsoft.com/office/drawing/2014/main" id="{7D34A36C-2185-846D-EC42-1DE2BB7BED2C}"/>
              </a:ext>
            </a:extLst>
          </p:cNvPr>
          <p:cNvSpPr/>
          <p:nvPr userDrawn="1"/>
        </p:nvSpPr>
        <p:spPr>
          <a:xfrm>
            <a:off x="659219" y="4945211"/>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Rounded Rectangle 17">
            <a:extLst>
              <a:ext uri="{FF2B5EF4-FFF2-40B4-BE49-F238E27FC236}">
                <a16:creationId xmlns:a16="http://schemas.microsoft.com/office/drawing/2014/main" id="{8740C3EC-9B39-686A-2D89-84861CCBDB1D}"/>
              </a:ext>
            </a:extLst>
          </p:cNvPr>
          <p:cNvSpPr/>
          <p:nvPr userDrawn="1"/>
        </p:nvSpPr>
        <p:spPr>
          <a:xfrm>
            <a:off x="659219" y="5763918"/>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 name="Text Placeholder 3">
            <a:extLst>
              <a:ext uri="{FF2B5EF4-FFF2-40B4-BE49-F238E27FC236}">
                <a16:creationId xmlns:a16="http://schemas.microsoft.com/office/drawing/2014/main" id="{D7F5407B-6949-95ED-DA5D-2E16B61D429D}"/>
              </a:ext>
            </a:extLst>
          </p:cNvPr>
          <p:cNvSpPr>
            <a:spLocks noGrp="1"/>
          </p:cNvSpPr>
          <p:nvPr>
            <p:ph type="body" sz="half" idx="23" hasCustomPrompt="1"/>
          </p:nvPr>
        </p:nvSpPr>
        <p:spPr>
          <a:xfrm>
            <a:off x="706872" y="2489090"/>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0" name="Text Placeholder 3">
            <a:extLst>
              <a:ext uri="{FF2B5EF4-FFF2-40B4-BE49-F238E27FC236}">
                <a16:creationId xmlns:a16="http://schemas.microsoft.com/office/drawing/2014/main" id="{88E5ACC7-C9A7-6F70-2322-9811E8A63871}"/>
              </a:ext>
            </a:extLst>
          </p:cNvPr>
          <p:cNvSpPr>
            <a:spLocks noGrp="1"/>
          </p:cNvSpPr>
          <p:nvPr>
            <p:ph type="body" sz="half" idx="24" hasCustomPrompt="1"/>
          </p:nvPr>
        </p:nvSpPr>
        <p:spPr>
          <a:xfrm>
            <a:off x="706872" y="3307797"/>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1" name="Text Placeholder 3">
            <a:extLst>
              <a:ext uri="{FF2B5EF4-FFF2-40B4-BE49-F238E27FC236}">
                <a16:creationId xmlns:a16="http://schemas.microsoft.com/office/drawing/2014/main" id="{0579355C-8DC8-1199-B507-FDA75301694A}"/>
              </a:ext>
            </a:extLst>
          </p:cNvPr>
          <p:cNvSpPr>
            <a:spLocks noGrp="1"/>
          </p:cNvSpPr>
          <p:nvPr>
            <p:ph type="body" sz="half" idx="25" hasCustomPrompt="1"/>
          </p:nvPr>
        </p:nvSpPr>
        <p:spPr>
          <a:xfrm>
            <a:off x="706872" y="2903760"/>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2" name="Text Placeholder 3">
            <a:extLst>
              <a:ext uri="{FF2B5EF4-FFF2-40B4-BE49-F238E27FC236}">
                <a16:creationId xmlns:a16="http://schemas.microsoft.com/office/drawing/2014/main" id="{16AB85C0-86EA-8A6C-3274-B280F732A070}"/>
              </a:ext>
            </a:extLst>
          </p:cNvPr>
          <p:cNvSpPr>
            <a:spLocks noGrp="1"/>
          </p:cNvSpPr>
          <p:nvPr>
            <p:ph type="body" sz="half" idx="26" hasCustomPrompt="1"/>
          </p:nvPr>
        </p:nvSpPr>
        <p:spPr>
          <a:xfrm>
            <a:off x="706872" y="3711834"/>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3" name="Text Placeholder 3">
            <a:extLst>
              <a:ext uri="{FF2B5EF4-FFF2-40B4-BE49-F238E27FC236}">
                <a16:creationId xmlns:a16="http://schemas.microsoft.com/office/drawing/2014/main" id="{C231809B-0394-31F9-D3B8-788BD2EF25C7}"/>
              </a:ext>
            </a:extLst>
          </p:cNvPr>
          <p:cNvSpPr>
            <a:spLocks noGrp="1"/>
          </p:cNvSpPr>
          <p:nvPr>
            <p:ph type="body" sz="half" idx="27" hasCustomPrompt="1"/>
          </p:nvPr>
        </p:nvSpPr>
        <p:spPr>
          <a:xfrm>
            <a:off x="706872" y="4126504"/>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4" name="Text Placeholder 3">
            <a:extLst>
              <a:ext uri="{FF2B5EF4-FFF2-40B4-BE49-F238E27FC236}">
                <a16:creationId xmlns:a16="http://schemas.microsoft.com/office/drawing/2014/main" id="{E1DBE18D-7776-EE5F-185D-9692FEBCEF8F}"/>
              </a:ext>
            </a:extLst>
          </p:cNvPr>
          <p:cNvSpPr>
            <a:spLocks noGrp="1"/>
          </p:cNvSpPr>
          <p:nvPr>
            <p:ph type="body" sz="half" idx="28" hasCustomPrompt="1"/>
          </p:nvPr>
        </p:nvSpPr>
        <p:spPr>
          <a:xfrm>
            <a:off x="706872" y="4541173"/>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5" name="Text Placeholder 3">
            <a:extLst>
              <a:ext uri="{FF2B5EF4-FFF2-40B4-BE49-F238E27FC236}">
                <a16:creationId xmlns:a16="http://schemas.microsoft.com/office/drawing/2014/main" id="{CF873882-85E4-B144-4CC5-00D228B8EFFC}"/>
              </a:ext>
            </a:extLst>
          </p:cNvPr>
          <p:cNvSpPr>
            <a:spLocks noGrp="1"/>
          </p:cNvSpPr>
          <p:nvPr>
            <p:ph type="body" sz="half" idx="29" hasCustomPrompt="1"/>
          </p:nvPr>
        </p:nvSpPr>
        <p:spPr>
          <a:xfrm>
            <a:off x="706872" y="4945211"/>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6" name="Text Placeholder 3">
            <a:extLst>
              <a:ext uri="{FF2B5EF4-FFF2-40B4-BE49-F238E27FC236}">
                <a16:creationId xmlns:a16="http://schemas.microsoft.com/office/drawing/2014/main" id="{E43C9120-C3AA-6F46-9DF2-AC1DD259CCC3}"/>
              </a:ext>
            </a:extLst>
          </p:cNvPr>
          <p:cNvSpPr>
            <a:spLocks noGrp="1"/>
          </p:cNvSpPr>
          <p:nvPr>
            <p:ph type="body" sz="half" idx="30" hasCustomPrompt="1"/>
          </p:nvPr>
        </p:nvSpPr>
        <p:spPr>
          <a:xfrm>
            <a:off x="706872" y="5359880"/>
            <a:ext cx="3003885" cy="392333"/>
          </a:xfrm>
        </p:spPr>
        <p:txBody>
          <a:bodyPr anchor="ctr">
            <a:normAutofit/>
          </a:bodyPr>
          <a:lstStyle>
            <a:lvl1pPr marL="0" indent="0" algn="l">
              <a:buNone/>
              <a:defRPr sz="12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7" name="Text Placeholder 3">
            <a:extLst>
              <a:ext uri="{FF2B5EF4-FFF2-40B4-BE49-F238E27FC236}">
                <a16:creationId xmlns:a16="http://schemas.microsoft.com/office/drawing/2014/main" id="{B0D659C2-9B53-F757-29D2-43DB10D44A18}"/>
              </a:ext>
            </a:extLst>
          </p:cNvPr>
          <p:cNvSpPr>
            <a:spLocks noGrp="1"/>
          </p:cNvSpPr>
          <p:nvPr>
            <p:ph type="body" sz="half" idx="31" hasCustomPrompt="1"/>
          </p:nvPr>
        </p:nvSpPr>
        <p:spPr>
          <a:xfrm>
            <a:off x="706872" y="5753285"/>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cxnSp>
        <p:nvCxnSpPr>
          <p:cNvPr id="29" name="Straight Connector 28">
            <a:extLst>
              <a:ext uri="{FF2B5EF4-FFF2-40B4-BE49-F238E27FC236}">
                <a16:creationId xmlns:a16="http://schemas.microsoft.com/office/drawing/2014/main" id="{48D79C6B-45E0-9DAE-3375-D3405535D791}"/>
              </a:ext>
            </a:extLst>
          </p:cNvPr>
          <p:cNvCxnSpPr/>
          <p:nvPr userDrawn="1"/>
        </p:nvCxnSpPr>
        <p:spPr>
          <a:xfrm>
            <a:off x="4221126"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AA25457-A812-E932-8435-202649D7D47C}"/>
              </a:ext>
            </a:extLst>
          </p:cNvPr>
          <p:cNvCxnSpPr/>
          <p:nvPr userDrawn="1"/>
        </p:nvCxnSpPr>
        <p:spPr>
          <a:xfrm>
            <a:off x="5663085"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81E873-2C8E-037B-AF66-2F1F89428D6B}"/>
              </a:ext>
            </a:extLst>
          </p:cNvPr>
          <p:cNvCxnSpPr/>
          <p:nvPr userDrawn="1"/>
        </p:nvCxnSpPr>
        <p:spPr>
          <a:xfrm>
            <a:off x="7105044"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B55AA68-55B2-AF54-BE52-5BD545FAB536}"/>
              </a:ext>
            </a:extLst>
          </p:cNvPr>
          <p:cNvCxnSpPr/>
          <p:nvPr userDrawn="1"/>
        </p:nvCxnSpPr>
        <p:spPr>
          <a:xfrm>
            <a:off x="8547003"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5B95E01-0044-CDA6-AE0E-977A98B38120}"/>
              </a:ext>
            </a:extLst>
          </p:cNvPr>
          <p:cNvCxnSpPr/>
          <p:nvPr userDrawn="1"/>
        </p:nvCxnSpPr>
        <p:spPr>
          <a:xfrm>
            <a:off x="9988962"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35" name="Content Placeholder 34">
            <a:extLst>
              <a:ext uri="{FF2B5EF4-FFF2-40B4-BE49-F238E27FC236}">
                <a16:creationId xmlns:a16="http://schemas.microsoft.com/office/drawing/2014/main" id="{A805A2DF-B2D9-D54A-CAC3-A604060AD44B}"/>
              </a:ext>
            </a:extLst>
          </p:cNvPr>
          <p:cNvSpPr>
            <a:spLocks noGrp="1"/>
          </p:cNvSpPr>
          <p:nvPr>
            <p:ph sz="quarter" idx="32" hasCustomPrompt="1"/>
          </p:nvPr>
        </p:nvSpPr>
        <p:spPr>
          <a:xfrm>
            <a:off x="3867199" y="2552996"/>
            <a:ext cx="28321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6" name="Content Placeholder 34">
            <a:extLst>
              <a:ext uri="{FF2B5EF4-FFF2-40B4-BE49-F238E27FC236}">
                <a16:creationId xmlns:a16="http://schemas.microsoft.com/office/drawing/2014/main" id="{C7D3F36C-80B7-0B5D-C507-CC445ED51FC2}"/>
              </a:ext>
            </a:extLst>
          </p:cNvPr>
          <p:cNvSpPr>
            <a:spLocks noGrp="1"/>
          </p:cNvSpPr>
          <p:nvPr>
            <p:ph sz="quarter" idx="33" hasCustomPrompt="1"/>
          </p:nvPr>
        </p:nvSpPr>
        <p:spPr>
          <a:xfrm>
            <a:off x="4731496" y="2957033"/>
            <a:ext cx="28321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7" name="Content Placeholder 34">
            <a:extLst>
              <a:ext uri="{FF2B5EF4-FFF2-40B4-BE49-F238E27FC236}">
                <a16:creationId xmlns:a16="http://schemas.microsoft.com/office/drawing/2014/main" id="{F3216C4A-7F5F-4A6E-1778-C292C6760CDC}"/>
              </a:ext>
            </a:extLst>
          </p:cNvPr>
          <p:cNvSpPr>
            <a:spLocks noGrp="1"/>
          </p:cNvSpPr>
          <p:nvPr>
            <p:ph sz="quarter" idx="34" hasCustomPrompt="1"/>
          </p:nvPr>
        </p:nvSpPr>
        <p:spPr>
          <a:xfrm>
            <a:off x="6429154" y="3371702"/>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8" name="Content Placeholder 34">
            <a:extLst>
              <a:ext uri="{FF2B5EF4-FFF2-40B4-BE49-F238E27FC236}">
                <a16:creationId xmlns:a16="http://schemas.microsoft.com/office/drawing/2014/main" id="{3F7420B4-7FEE-3284-7470-3BFACAD02391}"/>
              </a:ext>
            </a:extLst>
          </p:cNvPr>
          <p:cNvSpPr>
            <a:spLocks noGrp="1"/>
          </p:cNvSpPr>
          <p:nvPr>
            <p:ph sz="quarter" idx="35" hasCustomPrompt="1"/>
          </p:nvPr>
        </p:nvSpPr>
        <p:spPr>
          <a:xfrm>
            <a:off x="5016646" y="3775740"/>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9" name="Content Placeholder 34">
            <a:extLst>
              <a:ext uri="{FF2B5EF4-FFF2-40B4-BE49-F238E27FC236}">
                <a16:creationId xmlns:a16="http://schemas.microsoft.com/office/drawing/2014/main" id="{3E6A6DD1-1779-A1E0-8A18-639E315A2027}"/>
              </a:ext>
            </a:extLst>
          </p:cNvPr>
          <p:cNvSpPr>
            <a:spLocks noGrp="1"/>
          </p:cNvSpPr>
          <p:nvPr>
            <p:ph sz="quarter" idx="36" hasCustomPrompt="1"/>
          </p:nvPr>
        </p:nvSpPr>
        <p:spPr>
          <a:xfrm>
            <a:off x="6429154" y="4179777"/>
            <a:ext cx="48305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0" name="Content Placeholder 34">
            <a:extLst>
              <a:ext uri="{FF2B5EF4-FFF2-40B4-BE49-F238E27FC236}">
                <a16:creationId xmlns:a16="http://schemas.microsoft.com/office/drawing/2014/main" id="{41C6BB57-AC0B-F2FE-78BF-3CFE8F7CDD7D}"/>
              </a:ext>
            </a:extLst>
          </p:cNvPr>
          <p:cNvSpPr>
            <a:spLocks noGrp="1"/>
          </p:cNvSpPr>
          <p:nvPr>
            <p:ph sz="quarter" idx="37" hasCustomPrompt="1"/>
          </p:nvPr>
        </p:nvSpPr>
        <p:spPr>
          <a:xfrm>
            <a:off x="7434144" y="4594447"/>
            <a:ext cx="2911328"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1" name="Content Placeholder 34">
            <a:extLst>
              <a:ext uri="{FF2B5EF4-FFF2-40B4-BE49-F238E27FC236}">
                <a16:creationId xmlns:a16="http://schemas.microsoft.com/office/drawing/2014/main" id="{4D6C0B42-9BCF-5755-2010-A1577622FF2E}"/>
              </a:ext>
            </a:extLst>
          </p:cNvPr>
          <p:cNvSpPr>
            <a:spLocks noGrp="1"/>
          </p:cNvSpPr>
          <p:nvPr>
            <p:ph sz="quarter" idx="38" hasCustomPrompt="1"/>
          </p:nvPr>
        </p:nvSpPr>
        <p:spPr>
          <a:xfrm>
            <a:off x="3867199" y="5009116"/>
            <a:ext cx="3696397"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2" name="Content Placeholder 34">
            <a:extLst>
              <a:ext uri="{FF2B5EF4-FFF2-40B4-BE49-F238E27FC236}">
                <a16:creationId xmlns:a16="http://schemas.microsoft.com/office/drawing/2014/main" id="{0DF662DC-1BB6-02E1-7D78-A72866B9EA43}"/>
              </a:ext>
            </a:extLst>
          </p:cNvPr>
          <p:cNvSpPr>
            <a:spLocks noGrp="1"/>
          </p:cNvSpPr>
          <p:nvPr>
            <p:ph sz="quarter" idx="39" hasCustomPrompt="1"/>
          </p:nvPr>
        </p:nvSpPr>
        <p:spPr>
          <a:xfrm>
            <a:off x="4827123" y="5413153"/>
            <a:ext cx="3696397"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3" name="Content Placeholder 34">
            <a:extLst>
              <a:ext uri="{FF2B5EF4-FFF2-40B4-BE49-F238E27FC236}">
                <a16:creationId xmlns:a16="http://schemas.microsoft.com/office/drawing/2014/main" id="{586AE0B0-BA41-AA4F-1972-F41B1BB5C55E}"/>
              </a:ext>
            </a:extLst>
          </p:cNvPr>
          <p:cNvSpPr>
            <a:spLocks noGrp="1"/>
          </p:cNvSpPr>
          <p:nvPr>
            <p:ph sz="quarter" idx="40" hasCustomPrompt="1"/>
          </p:nvPr>
        </p:nvSpPr>
        <p:spPr>
          <a:xfrm>
            <a:off x="10244754" y="5827824"/>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4" name="Title 1">
            <a:extLst>
              <a:ext uri="{FF2B5EF4-FFF2-40B4-BE49-F238E27FC236}">
                <a16:creationId xmlns:a16="http://schemas.microsoft.com/office/drawing/2014/main" id="{5EC83B50-800A-C0F4-26F9-24B4EBAEA08A}"/>
              </a:ext>
            </a:extLst>
          </p:cNvPr>
          <p:cNvSpPr>
            <a:spLocks noGrp="1"/>
          </p:cNvSpPr>
          <p:nvPr>
            <p:ph type="title" hasCustomPrompt="1"/>
          </p:nvPr>
        </p:nvSpPr>
        <p:spPr>
          <a:xfrm>
            <a:off x="672342" y="365125"/>
            <a:ext cx="3548777" cy="1325563"/>
          </a:xfrm>
        </p:spPr>
        <p:txBody>
          <a:bodyPr anchor="b"/>
          <a:lstStyle>
            <a:lvl1pPr>
              <a:defRPr>
                <a:solidFill>
                  <a:schemeClr val="tx2"/>
                </a:solidFill>
              </a:defRPr>
            </a:lvl1pPr>
          </a:lstStyle>
          <a:p>
            <a:r>
              <a:rPr lang="nl-NL" noProof="0" dirty="0"/>
              <a:t>Planning</a:t>
            </a:r>
          </a:p>
        </p:txBody>
      </p:sp>
      <p:grpSp>
        <p:nvGrpSpPr>
          <p:cNvPr id="5" name="Groep 4">
            <a:extLst>
              <a:ext uri="{FF2B5EF4-FFF2-40B4-BE49-F238E27FC236}">
                <a16:creationId xmlns:a16="http://schemas.microsoft.com/office/drawing/2014/main" id="{7F3CF90B-78E0-A95E-9DD8-4A9A10EC3CE9}"/>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14B43CBA-3FC7-0737-8EAF-AC94024D129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F47EFEE4-CB60-E66A-FB00-317DBA1AA9DB}"/>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76C29B8D-0750-7764-3FB5-34E74BA1465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Tree>
    <p:extLst>
      <p:ext uri="{BB962C8B-B14F-4D97-AF65-F5344CB8AC3E}">
        <p14:creationId xmlns:p14="http://schemas.microsoft.com/office/powerpoint/2010/main" val="101420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80491094-E006-6758-1D35-0B2EFC5AD28B}"/>
              </a:ext>
            </a:extLst>
          </p:cNvPr>
          <p:cNvSpPr>
            <a:spLocks noGrp="1"/>
          </p:cNvSpPr>
          <p:nvPr>
            <p:ph type="tbl" sz="quarter" idx="10"/>
          </p:nvPr>
        </p:nvSpPr>
        <p:spPr>
          <a:xfrm>
            <a:off x="672342" y="1885260"/>
            <a:ext cx="10972800" cy="4602162"/>
          </a:xfrm>
        </p:spPr>
        <p:txBody>
          <a:bodyPr anchor="ctr"/>
          <a:lstStyle>
            <a:lvl1pPr marL="0" indent="0" algn="ctr">
              <a:buNone/>
              <a:defRPr/>
            </a:lvl1pPr>
          </a:lstStyle>
          <a:p>
            <a:r>
              <a:rPr lang="nl-NL" noProof="0"/>
              <a:t>Klik op het pictogram als u een tabel wilt toevoegen</a:t>
            </a:r>
            <a:endParaRPr lang="nl-NL" noProof="0" dirty="0"/>
          </a:p>
        </p:txBody>
      </p:sp>
      <p:sp>
        <p:nvSpPr>
          <p:cNvPr id="14" name="Title 1">
            <a:extLst>
              <a:ext uri="{FF2B5EF4-FFF2-40B4-BE49-F238E27FC236}">
                <a16:creationId xmlns:a16="http://schemas.microsoft.com/office/drawing/2014/main" id="{ABACE0EB-ECE8-6A41-0F08-4053CA5257C8}"/>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dia met tabel</a:t>
            </a:r>
          </a:p>
        </p:txBody>
      </p:sp>
      <p:grpSp>
        <p:nvGrpSpPr>
          <p:cNvPr id="4" name="Groep 3">
            <a:extLst>
              <a:ext uri="{FF2B5EF4-FFF2-40B4-BE49-F238E27FC236}">
                <a16:creationId xmlns:a16="http://schemas.microsoft.com/office/drawing/2014/main" id="{7A64E14B-D016-2E52-C683-849134A11EE0}"/>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1E431440-FF33-3FA2-A833-654E1D36F73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6" name="Afbeelding 5" descr="Afbeelding met tekst, Lettertype, logo, Graphics&#10;&#10;Automatisch gegenereerde beschrijving">
              <a:extLst>
                <a:ext uri="{FF2B5EF4-FFF2-40B4-BE49-F238E27FC236}">
                  <a16:creationId xmlns:a16="http://schemas.microsoft.com/office/drawing/2014/main" id="{1F49CE5E-5A20-955C-5124-D761D8C0AA02}"/>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EEC546BD-2FA0-1539-2822-B455701FEDF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A0008073-AE8F-0D6A-72CE-D6506D202D77}"/>
              </a:ext>
            </a:extLst>
          </p:cNvPr>
          <p:cNvGrpSpPr/>
          <p:nvPr userDrawn="1"/>
        </p:nvGrpSpPr>
        <p:grpSpPr>
          <a:xfrm>
            <a:off x="-3620530" y="2"/>
            <a:ext cx="3527668" cy="2147775"/>
            <a:chOff x="-3913429" y="2"/>
            <a:chExt cx="3820567" cy="2147775"/>
          </a:xfrm>
        </p:grpSpPr>
        <p:sp>
          <p:nvSpPr>
            <p:cNvPr id="7" name="Rechthoek: afgeronde hoeken 6">
              <a:extLst>
                <a:ext uri="{FF2B5EF4-FFF2-40B4-BE49-F238E27FC236}">
                  <a16:creationId xmlns:a16="http://schemas.microsoft.com/office/drawing/2014/main" id="{0EE2B6B4-5423-083F-BA8E-AB17A60A77C4}"/>
                </a:ext>
              </a:extLst>
            </p:cNvPr>
            <p:cNvSpPr/>
            <p:nvPr userDrawn="1"/>
          </p:nvSpPr>
          <p:spPr>
            <a:xfrm>
              <a:off x="-3913429" y="479323"/>
              <a:ext cx="3820567" cy="166845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een tabel toevoegen.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het icoon in het media kader* om een tabel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Er opent een klein venster, waarbij je zelf </a:t>
              </a:r>
              <a:br>
                <a:rPr lang="nl-NL" sz="1000" b="0" dirty="0">
                  <a:latin typeface="Arial" panose="020B0604020202020204" pitchFamily="34" charset="0"/>
                  <a:cs typeface="Arial" panose="020B0604020202020204" pitchFamily="34" charset="0"/>
                </a:rPr>
              </a:br>
              <a:r>
                <a:rPr lang="nl-NL" sz="1000" b="0" dirty="0">
                  <a:latin typeface="Arial" panose="020B0604020202020204" pitchFamily="34" charset="0"/>
                  <a:cs typeface="Arial" panose="020B0604020202020204" pitchFamily="34" charset="0"/>
                </a:rPr>
                <a:t>kan instellen hoeveel rijen en kolommen </a:t>
              </a:r>
              <a:br>
                <a:rPr lang="nl-NL" sz="1000" b="0" dirty="0">
                  <a:latin typeface="Arial" panose="020B0604020202020204" pitchFamily="34" charset="0"/>
                  <a:cs typeface="Arial" panose="020B0604020202020204" pitchFamily="34" charset="0"/>
                </a:rPr>
              </a:br>
              <a:r>
                <a:rPr lang="nl-NL" sz="1000" b="0" dirty="0">
                  <a:latin typeface="Arial" panose="020B0604020202020204" pitchFamily="34" charset="0"/>
                  <a:cs typeface="Arial" panose="020B0604020202020204" pitchFamily="34" charset="0"/>
                </a:rPr>
                <a:t>je wilt aanmaken.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0" indent="0">
                <a:spcAft>
                  <a:spcPts val="400"/>
                </a:spcAft>
                <a:buClr>
                  <a:schemeClr val="tx1"/>
                </a:buClr>
                <a:buFont typeface="Arial" panose="020B0604020202020204" pitchFamily="34" charset="0"/>
                <a:buNone/>
              </a:pPr>
              <a:endParaRPr lang="nl-NL" sz="1000" b="0" dirty="0">
                <a:latin typeface="Arial" panose="020B0604020202020204" pitchFamily="34" charset="0"/>
                <a:cs typeface="Arial" panose="020B0604020202020204" pitchFamily="34" charset="0"/>
              </a:endParaRPr>
            </a:p>
          </p:txBody>
        </p:sp>
        <p:sp>
          <p:nvSpPr>
            <p:cNvPr id="8" name="Rechthoek: afgeronde hoeken 7">
              <a:extLst>
                <a:ext uri="{FF2B5EF4-FFF2-40B4-BE49-F238E27FC236}">
                  <a16:creationId xmlns:a16="http://schemas.microsoft.com/office/drawing/2014/main" id="{74932CB8-8947-284A-CC6E-B11019174636}"/>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Tabellen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AC6A9DC5-14A8-4425-C854-BB6D9115395B}"/>
              </a:ext>
            </a:extLst>
          </p:cNvPr>
          <p:cNvGrpSpPr/>
          <p:nvPr userDrawn="1"/>
        </p:nvGrpSpPr>
        <p:grpSpPr>
          <a:xfrm>
            <a:off x="-3620530" y="2336801"/>
            <a:ext cx="3527668" cy="2184398"/>
            <a:chOff x="-3913429" y="2"/>
            <a:chExt cx="3820567" cy="2184398"/>
          </a:xfrm>
        </p:grpSpPr>
        <p:sp>
          <p:nvSpPr>
            <p:cNvPr id="11" name="Rechthoek: afgeronde hoeken 10">
              <a:extLst>
                <a:ext uri="{FF2B5EF4-FFF2-40B4-BE49-F238E27FC236}">
                  <a16:creationId xmlns:a16="http://schemas.microsoft.com/office/drawing/2014/main" id="{0E961637-3542-8A64-3802-0DE0A4C52C2C}"/>
                </a:ext>
              </a:extLst>
            </p:cNvPr>
            <p:cNvSpPr/>
            <p:nvPr userDrawn="1"/>
          </p:nvSpPr>
          <p:spPr>
            <a:xfrm>
              <a:off x="-3913429" y="479323"/>
              <a:ext cx="3820567" cy="1705077"/>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de tabel te veranderen van kleur kan je de tabel selecteren, klik bovenaan het scherm in PowerPoint op “Tabelontwerp”.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Hier kan je onder de optie “Stijlen en tabellen” de gewenste kleur combinatie selecteren.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kies zelf de gewenste kleuren door met de knop “Arcering” de geselecteerde cel, rij of kolom te veranderen.</a:t>
              </a:r>
            </a:p>
          </p:txBody>
        </p:sp>
        <p:sp>
          <p:nvSpPr>
            <p:cNvPr id="12" name="Rechthoek: afgeronde hoeken 11">
              <a:extLst>
                <a:ext uri="{FF2B5EF4-FFF2-40B4-BE49-F238E27FC236}">
                  <a16:creationId xmlns:a16="http://schemas.microsoft.com/office/drawing/2014/main" id="{270113F8-C74E-820B-43D0-0F106907283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Tabellen kleur veranderen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47163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548777-9DEC-5486-3241-E6111C20A135}"/>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dia met proces</a:t>
            </a:r>
          </a:p>
        </p:txBody>
      </p:sp>
      <p:cxnSp>
        <p:nvCxnSpPr>
          <p:cNvPr id="5" name="Straight Connector 4">
            <a:extLst>
              <a:ext uri="{FF2B5EF4-FFF2-40B4-BE49-F238E27FC236}">
                <a16:creationId xmlns:a16="http://schemas.microsoft.com/office/drawing/2014/main" id="{1AEB3334-18A3-AE77-8D49-86156C97EB94}"/>
              </a:ext>
            </a:extLst>
          </p:cNvPr>
          <p:cNvCxnSpPr>
            <a:cxnSpLocks/>
          </p:cNvCxnSpPr>
          <p:nvPr userDrawn="1"/>
        </p:nvCxnSpPr>
        <p:spPr>
          <a:xfrm>
            <a:off x="0" y="2627609"/>
            <a:ext cx="12192000" cy="0"/>
          </a:xfrm>
          <a:prstGeom prst="line">
            <a:avLst/>
          </a:prstGeom>
          <a:ln w="73025">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732A0479-2DAC-7E58-C52A-0C7ACB3D9FD2}"/>
              </a:ext>
            </a:extLst>
          </p:cNvPr>
          <p:cNvSpPr/>
          <p:nvPr userDrawn="1"/>
        </p:nvSpPr>
        <p:spPr>
          <a:xfrm>
            <a:off x="819874"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 name="Picture Placeholder 8">
            <a:extLst>
              <a:ext uri="{FF2B5EF4-FFF2-40B4-BE49-F238E27FC236}">
                <a16:creationId xmlns:a16="http://schemas.microsoft.com/office/drawing/2014/main" id="{69FD6EFF-1631-B073-395F-53EF4F9D7465}"/>
              </a:ext>
            </a:extLst>
          </p:cNvPr>
          <p:cNvSpPr>
            <a:spLocks noGrp="1"/>
          </p:cNvSpPr>
          <p:nvPr>
            <p:ph type="pic" sz="quarter" idx="10" hasCustomPrompt="1"/>
          </p:nvPr>
        </p:nvSpPr>
        <p:spPr>
          <a:xfrm>
            <a:off x="882392"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0" name="Rounded Rectangle 9">
            <a:extLst>
              <a:ext uri="{FF2B5EF4-FFF2-40B4-BE49-F238E27FC236}">
                <a16:creationId xmlns:a16="http://schemas.microsoft.com/office/drawing/2014/main" id="{15EFD8A0-F7FA-304C-629B-A85B631F352D}"/>
              </a:ext>
            </a:extLst>
          </p:cNvPr>
          <p:cNvSpPr/>
          <p:nvPr userDrawn="1"/>
        </p:nvSpPr>
        <p:spPr>
          <a:xfrm>
            <a:off x="2768123"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Picture Placeholder 8">
            <a:extLst>
              <a:ext uri="{FF2B5EF4-FFF2-40B4-BE49-F238E27FC236}">
                <a16:creationId xmlns:a16="http://schemas.microsoft.com/office/drawing/2014/main" id="{95420A5C-9403-12A8-081C-6F9B94A97944}"/>
              </a:ext>
            </a:extLst>
          </p:cNvPr>
          <p:cNvSpPr>
            <a:spLocks noGrp="1"/>
          </p:cNvSpPr>
          <p:nvPr>
            <p:ph type="pic" sz="quarter" idx="14" hasCustomPrompt="1"/>
          </p:nvPr>
        </p:nvSpPr>
        <p:spPr>
          <a:xfrm>
            <a:off x="2830641"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2" name="Rounded Rectangle 11">
            <a:extLst>
              <a:ext uri="{FF2B5EF4-FFF2-40B4-BE49-F238E27FC236}">
                <a16:creationId xmlns:a16="http://schemas.microsoft.com/office/drawing/2014/main" id="{2946D330-9764-E5DC-05BD-3E316D15348D}"/>
              </a:ext>
            </a:extLst>
          </p:cNvPr>
          <p:cNvSpPr/>
          <p:nvPr userDrawn="1"/>
        </p:nvSpPr>
        <p:spPr>
          <a:xfrm>
            <a:off x="4716372"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Picture Placeholder 8">
            <a:extLst>
              <a:ext uri="{FF2B5EF4-FFF2-40B4-BE49-F238E27FC236}">
                <a16:creationId xmlns:a16="http://schemas.microsoft.com/office/drawing/2014/main" id="{78D8C078-B2BF-38EB-8090-E51F933B7520}"/>
              </a:ext>
            </a:extLst>
          </p:cNvPr>
          <p:cNvSpPr>
            <a:spLocks noGrp="1"/>
          </p:cNvSpPr>
          <p:nvPr>
            <p:ph type="pic" sz="quarter" idx="15" hasCustomPrompt="1"/>
          </p:nvPr>
        </p:nvSpPr>
        <p:spPr>
          <a:xfrm>
            <a:off x="4778890"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0" name="Rounded Rectangle 19">
            <a:extLst>
              <a:ext uri="{FF2B5EF4-FFF2-40B4-BE49-F238E27FC236}">
                <a16:creationId xmlns:a16="http://schemas.microsoft.com/office/drawing/2014/main" id="{5A929551-17A1-3493-BE42-001D3D4D3951}"/>
              </a:ext>
            </a:extLst>
          </p:cNvPr>
          <p:cNvSpPr/>
          <p:nvPr userDrawn="1"/>
        </p:nvSpPr>
        <p:spPr>
          <a:xfrm>
            <a:off x="6664621"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Picture Placeholder 8">
            <a:extLst>
              <a:ext uri="{FF2B5EF4-FFF2-40B4-BE49-F238E27FC236}">
                <a16:creationId xmlns:a16="http://schemas.microsoft.com/office/drawing/2014/main" id="{AF104F2C-EC70-4115-2F90-A394E4027E80}"/>
              </a:ext>
            </a:extLst>
          </p:cNvPr>
          <p:cNvSpPr>
            <a:spLocks noGrp="1"/>
          </p:cNvSpPr>
          <p:nvPr>
            <p:ph type="pic" sz="quarter" idx="33" hasCustomPrompt="1"/>
          </p:nvPr>
        </p:nvSpPr>
        <p:spPr>
          <a:xfrm>
            <a:off x="6727139"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2" name="Rounded Rectangle 21">
            <a:extLst>
              <a:ext uri="{FF2B5EF4-FFF2-40B4-BE49-F238E27FC236}">
                <a16:creationId xmlns:a16="http://schemas.microsoft.com/office/drawing/2014/main" id="{669D87A7-D0C5-4CF8-2DF6-90A98E3EA93E}"/>
              </a:ext>
            </a:extLst>
          </p:cNvPr>
          <p:cNvSpPr/>
          <p:nvPr userDrawn="1"/>
        </p:nvSpPr>
        <p:spPr>
          <a:xfrm>
            <a:off x="8612870"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Picture Placeholder 8">
            <a:extLst>
              <a:ext uri="{FF2B5EF4-FFF2-40B4-BE49-F238E27FC236}">
                <a16:creationId xmlns:a16="http://schemas.microsoft.com/office/drawing/2014/main" id="{914F49A1-F265-B561-DAC1-CAA858080DA2}"/>
              </a:ext>
            </a:extLst>
          </p:cNvPr>
          <p:cNvSpPr>
            <a:spLocks noGrp="1"/>
          </p:cNvSpPr>
          <p:nvPr>
            <p:ph type="pic" sz="quarter" idx="34" hasCustomPrompt="1"/>
          </p:nvPr>
        </p:nvSpPr>
        <p:spPr>
          <a:xfrm>
            <a:off x="8675388"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4" name="Rounded Rectangle 23">
            <a:extLst>
              <a:ext uri="{FF2B5EF4-FFF2-40B4-BE49-F238E27FC236}">
                <a16:creationId xmlns:a16="http://schemas.microsoft.com/office/drawing/2014/main" id="{F06A85EF-3AE6-18BA-08A0-B6DC1C5FB5CF}"/>
              </a:ext>
            </a:extLst>
          </p:cNvPr>
          <p:cNvSpPr/>
          <p:nvPr userDrawn="1"/>
        </p:nvSpPr>
        <p:spPr>
          <a:xfrm>
            <a:off x="10561118"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Picture Placeholder 8">
            <a:extLst>
              <a:ext uri="{FF2B5EF4-FFF2-40B4-BE49-F238E27FC236}">
                <a16:creationId xmlns:a16="http://schemas.microsoft.com/office/drawing/2014/main" id="{D17F7E55-8CF1-FD22-3360-3EB1E35FF2C7}"/>
              </a:ext>
            </a:extLst>
          </p:cNvPr>
          <p:cNvSpPr>
            <a:spLocks noGrp="1"/>
          </p:cNvSpPr>
          <p:nvPr>
            <p:ph type="pic" sz="quarter" idx="35" hasCustomPrompt="1"/>
          </p:nvPr>
        </p:nvSpPr>
        <p:spPr>
          <a:xfrm>
            <a:off x="10623636"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grpSp>
        <p:nvGrpSpPr>
          <p:cNvPr id="32" name="Groep 31">
            <a:extLst>
              <a:ext uri="{FF2B5EF4-FFF2-40B4-BE49-F238E27FC236}">
                <a16:creationId xmlns:a16="http://schemas.microsoft.com/office/drawing/2014/main" id="{387C0DB9-23C9-B5BF-C3C3-D275A06A9C72}"/>
              </a:ext>
            </a:extLst>
          </p:cNvPr>
          <p:cNvGrpSpPr/>
          <p:nvPr userDrawn="1"/>
        </p:nvGrpSpPr>
        <p:grpSpPr>
          <a:xfrm>
            <a:off x="10883255" y="6402155"/>
            <a:ext cx="1057940" cy="455845"/>
            <a:chOff x="10883255" y="6402155"/>
            <a:chExt cx="1057940" cy="455845"/>
          </a:xfrm>
        </p:grpSpPr>
        <p:sp>
          <p:nvSpPr>
            <p:cNvPr id="33" name="Rechthoek: afgeronde bovenhoeken 32">
              <a:extLst>
                <a:ext uri="{FF2B5EF4-FFF2-40B4-BE49-F238E27FC236}">
                  <a16:creationId xmlns:a16="http://schemas.microsoft.com/office/drawing/2014/main" id="{11DE98F5-309B-CD3A-37C7-187D5733755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4" name="Afbeelding 33" descr="Afbeelding met tekst, Lettertype, logo, Graphics&#10;&#10;Automatisch gegenereerde beschrijving">
              <a:extLst>
                <a:ext uri="{FF2B5EF4-FFF2-40B4-BE49-F238E27FC236}">
                  <a16:creationId xmlns:a16="http://schemas.microsoft.com/office/drawing/2014/main" id="{DB19A47A-BCF6-FD42-3ED0-CCC09ED032E9}"/>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tekst 7">
            <a:extLst>
              <a:ext uri="{FF2B5EF4-FFF2-40B4-BE49-F238E27FC236}">
                <a16:creationId xmlns:a16="http://schemas.microsoft.com/office/drawing/2014/main" id="{767111CD-A711-3A4C-C4CF-BEC3ABA3FEFC}"/>
              </a:ext>
            </a:extLst>
          </p:cNvPr>
          <p:cNvSpPr>
            <a:spLocks noGrp="1"/>
          </p:cNvSpPr>
          <p:nvPr>
            <p:ph type="body" sz="quarter" idx="43"/>
          </p:nvPr>
        </p:nvSpPr>
        <p:spPr>
          <a:xfrm>
            <a:off x="513693"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4" name="Tijdelijke aanduiding voor tekst 7">
            <a:extLst>
              <a:ext uri="{FF2B5EF4-FFF2-40B4-BE49-F238E27FC236}">
                <a16:creationId xmlns:a16="http://schemas.microsoft.com/office/drawing/2014/main" id="{EC35C5B7-9D2F-D75C-4794-4E12FD3005F7}"/>
              </a:ext>
            </a:extLst>
          </p:cNvPr>
          <p:cNvSpPr>
            <a:spLocks noGrp="1"/>
          </p:cNvSpPr>
          <p:nvPr>
            <p:ph type="body" sz="quarter" idx="44"/>
          </p:nvPr>
        </p:nvSpPr>
        <p:spPr>
          <a:xfrm>
            <a:off x="2461942"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5" name="Tijdelijke aanduiding voor tekst 7">
            <a:extLst>
              <a:ext uri="{FF2B5EF4-FFF2-40B4-BE49-F238E27FC236}">
                <a16:creationId xmlns:a16="http://schemas.microsoft.com/office/drawing/2014/main" id="{575F955E-07F9-F34A-9397-2D0B0A404378}"/>
              </a:ext>
            </a:extLst>
          </p:cNvPr>
          <p:cNvSpPr>
            <a:spLocks noGrp="1"/>
          </p:cNvSpPr>
          <p:nvPr>
            <p:ph type="body" sz="quarter" idx="45"/>
          </p:nvPr>
        </p:nvSpPr>
        <p:spPr>
          <a:xfrm>
            <a:off x="4410191"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6" name="Tijdelijke aanduiding voor tekst 7">
            <a:extLst>
              <a:ext uri="{FF2B5EF4-FFF2-40B4-BE49-F238E27FC236}">
                <a16:creationId xmlns:a16="http://schemas.microsoft.com/office/drawing/2014/main" id="{922A697B-F0A2-B992-ED12-FC3C12DB8A14}"/>
              </a:ext>
            </a:extLst>
          </p:cNvPr>
          <p:cNvSpPr>
            <a:spLocks noGrp="1"/>
          </p:cNvSpPr>
          <p:nvPr>
            <p:ph type="body" sz="quarter" idx="46"/>
          </p:nvPr>
        </p:nvSpPr>
        <p:spPr>
          <a:xfrm>
            <a:off x="6358440" y="3693656"/>
            <a:ext cx="1428307" cy="2359143"/>
          </a:xfrm>
        </p:spPr>
        <p:txBody>
          <a:bodyPr/>
          <a:lstStyle>
            <a:lvl1pPr marL="0" indent="0" algn="ctr">
              <a:buFont typeface="Arial" panose="020B0604020202020204" pitchFamily="34" charset="0"/>
              <a:buNone/>
              <a:defRPr sz="1200"/>
            </a:lvl1pPr>
            <a:lvl2pPr marL="457200" indent="0" algn="ctr">
              <a:buNone/>
              <a:defRPr sz="1100"/>
            </a:lvl2pPr>
            <a:lvl3pPr marL="914400" indent="0" algn="ctr">
              <a:buNone/>
              <a:defRPr/>
            </a:lvl3pPr>
          </a:lstStyle>
          <a:p>
            <a:pPr lvl="0"/>
            <a:r>
              <a:rPr lang="nl-NL" noProof="0"/>
              <a:t>Klikken om de tekststijl van het model te bewerken</a:t>
            </a:r>
          </a:p>
          <a:p>
            <a:pPr lvl="1"/>
            <a:r>
              <a:rPr lang="nl-NL" noProof="0"/>
              <a:t>Tweede niveau</a:t>
            </a:r>
          </a:p>
        </p:txBody>
      </p:sp>
      <p:sp>
        <p:nvSpPr>
          <p:cNvPr id="38" name="Tijdelijke aanduiding voor tekst 7">
            <a:extLst>
              <a:ext uri="{FF2B5EF4-FFF2-40B4-BE49-F238E27FC236}">
                <a16:creationId xmlns:a16="http://schemas.microsoft.com/office/drawing/2014/main" id="{EE543B38-0D06-B2B7-773B-9CE80D226DCF}"/>
              </a:ext>
            </a:extLst>
          </p:cNvPr>
          <p:cNvSpPr>
            <a:spLocks noGrp="1"/>
          </p:cNvSpPr>
          <p:nvPr>
            <p:ph type="body" sz="quarter" idx="47"/>
          </p:nvPr>
        </p:nvSpPr>
        <p:spPr>
          <a:xfrm>
            <a:off x="8306689"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9" name="Tijdelijke aanduiding voor tekst 7">
            <a:extLst>
              <a:ext uri="{FF2B5EF4-FFF2-40B4-BE49-F238E27FC236}">
                <a16:creationId xmlns:a16="http://schemas.microsoft.com/office/drawing/2014/main" id="{02D6A2C6-2AFE-44A0-1B3B-7EE6B1C2D02E}"/>
              </a:ext>
            </a:extLst>
          </p:cNvPr>
          <p:cNvSpPr>
            <a:spLocks noGrp="1"/>
          </p:cNvSpPr>
          <p:nvPr>
            <p:ph type="body" sz="quarter" idx="48"/>
          </p:nvPr>
        </p:nvSpPr>
        <p:spPr>
          <a:xfrm>
            <a:off x="10254937"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 name="Tijdelijke aanduiding voor dianummer 2">
            <a:extLst>
              <a:ext uri="{FF2B5EF4-FFF2-40B4-BE49-F238E27FC236}">
                <a16:creationId xmlns:a16="http://schemas.microsoft.com/office/drawing/2014/main" id="{832E0B77-D220-1CCB-898A-C09128C1EC99}"/>
              </a:ext>
            </a:extLst>
          </p:cNvPr>
          <p:cNvSpPr>
            <a:spLocks noGrp="1"/>
          </p:cNvSpPr>
          <p:nvPr>
            <p:ph type="sldNum" sz="quarter" idx="49"/>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7" name="Groep 6">
            <a:extLst>
              <a:ext uri="{FF2B5EF4-FFF2-40B4-BE49-F238E27FC236}">
                <a16:creationId xmlns:a16="http://schemas.microsoft.com/office/drawing/2014/main" id="{5051ED8C-DA2B-5D6A-4EBB-98C573C1885F}"/>
              </a:ext>
            </a:extLst>
          </p:cNvPr>
          <p:cNvGrpSpPr/>
          <p:nvPr userDrawn="1"/>
        </p:nvGrpSpPr>
        <p:grpSpPr>
          <a:xfrm>
            <a:off x="-3620530" y="0"/>
            <a:ext cx="3527668" cy="2862165"/>
            <a:chOff x="-3913429" y="2"/>
            <a:chExt cx="3820567" cy="2862165"/>
          </a:xfrm>
        </p:grpSpPr>
        <p:sp>
          <p:nvSpPr>
            <p:cNvPr id="14" name="Rechthoek: afgeronde hoeken 13">
              <a:extLst>
                <a:ext uri="{FF2B5EF4-FFF2-40B4-BE49-F238E27FC236}">
                  <a16:creationId xmlns:a16="http://schemas.microsoft.com/office/drawing/2014/main" id="{9806E16F-9F7F-3A8A-6CE0-D567094F8CE3}"/>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In dit template zitten een aantal slides met iconen (deze staan verborgen onderaan in de presentatie)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plaatshouder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16" name="Rechthoek: afgeronde hoeken 15">
              <a:extLst>
                <a:ext uri="{FF2B5EF4-FFF2-40B4-BE49-F238E27FC236}">
                  <a16:creationId xmlns:a16="http://schemas.microsoft.com/office/drawing/2014/main" id="{7C008D2F-4AD0-2617-F88F-10F21937169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31F18D6A-DE12-0158-ABA3-1FB37ED1BA4C}"/>
              </a:ext>
            </a:extLst>
          </p:cNvPr>
          <p:cNvSpPr txBox="1"/>
          <p:nvPr userDrawn="1"/>
        </p:nvSpPr>
        <p:spPr>
          <a:xfrm>
            <a:off x="508757" y="3473512"/>
            <a:ext cx="1433244" cy="364935"/>
          </a:xfrm>
          <a:prstGeom prst="rect">
            <a:avLst/>
          </a:prstGeom>
          <a:noFill/>
        </p:spPr>
        <p:txBody>
          <a:bodyPr wrap="square" lIns="0" tIns="0" rIns="0" bIns="0" rtlCol="0">
            <a:spAutoFit/>
          </a:bodyPr>
          <a:lstStyle/>
          <a:p>
            <a:pPr algn="l"/>
            <a:endParaRPr lang="en-US" sz="1600" dirty="0"/>
          </a:p>
        </p:txBody>
      </p:sp>
      <p:sp>
        <p:nvSpPr>
          <p:cNvPr id="18" name="Tijdelijke aanduiding voor tekst 7">
            <a:extLst>
              <a:ext uri="{FF2B5EF4-FFF2-40B4-BE49-F238E27FC236}">
                <a16:creationId xmlns:a16="http://schemas.microsoft.com/office/drawing/2014/main" id="{2B4E3F8D-823F-006E-1C7F-86A7CD8BD20D}"/>
              </a:ext>
            </a:extLst>
          </p:cNvPr>
          <p:cNvSpPr>
            <a:spLocks noGrp="1"/>
          </p:cNvSpPr>
          <p:nvPr>
            <p:ph type="body" sz="quarter" idx="28" hasCustomPrompt="1"/>
          </p:nvPr>
        </p:nvSpPr>
        <p:spPr>
          <a:xfrm>
            <a:off x="513693"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27" name="Tijdelijke aanduiding voor tekst 7">
            <a:extLst>
              <a:ext uri="{FF2B5EF4-FFF2-40B4-BE49-F238E27FC236}">
                <a16:creationId xmlns:a16="http://schemas.microsoft.com/office/drawing/2014/main" id="{529E61DC-5FD7-2C32-46C4-B72A73117201}"/>
              </a:ext>
            </a:extLst>
          </p:cNvPr>
          <p:cNvSpPr>
            <a:spLocks noGrp="1"/>
          </p:cNvSpPr>
          <p:nvPr>
            <p:ph type="body" sz="quarter" idx="50" hasCustomPrompt="1"/>
          </p:nvPr>
        </p:nvSpPr>
        <p:spPr>
          <a:xfrm>
            <a:off x="2457004"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29" name="Tijdelijke aanduiding voor tekst 7">
            <a:extLst>
              <a:ext uri="{FF2B5EF4-FFF2-40B4-BE49-F238E27FC236}">
                <a16:creationId xmlns:a16="http://schemas.microsoft.com/office/drawing/2014/main" id="{1AF02560-1C5E-887D-C5C9-94B6A5F5A8A9}"/>
              </a:ext>
            </a:extLst>
          </p:cNvPr>
          <p:cNvSpPr>
            <a:spLocks noGrp="1"/>
          </p:cNvSpPr>
          <p:nvPr>
            <p:ph type="body" sz="quarter" idx="51" hasCustomPrompt="1"/>
          </p:nvPr>
        </p:nvSpPr>
        <p:spPr>
          <a:xfrm>
            <a:off x="4410191"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30" name="Tijdelijke aanduiding voor tekst 7">
            <a:extLst>
              <a:ext uri="{FF2B5EF4-FFF2-40B4-BE49-F238E27FC236}">
                <a16:creationId xmlns:a16="http://schemas.microsoft.com/office/drawing/2014/main" id="{295F7D75-2187-2A26-C83F-C9A29361BCF2}"/>
              </a:ext>
            </a:extLst>
          </p:cNvPr>
          <p:cNvSpPr>
            <a:spLocks noGrp="1"/>
          </p:cNvSpPr>
          <p:nvPr>
            <p:ph type="body" sz="quarter" idx="52" hasCustomPrompt="1"/>
          </p:nvPr>
        </p:nvSpPr>
        <p:spPr>
          <a:xfrm>
            <a:off x="6358440"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31" name="Tijdelijke aanduiding voor tekst 7">
            <a:extLst>
              <a:ext uri="{FF2B5EF4-FFF2-40B4-BE49-F238E27FC236}">
                <a16:creationId xmlns:a16="http://schemas.microsoft.com/office/drawing/2014/main" id="{726A043F-BA02-9D9F-3990-D0D6BAFC5C06}"/>
              </a:ext>
            </a:extLst>
          </p:cNvPr>
          <p:cNvSpPr>
            <a:spLocks noGrp="1"/>
          </p:cNvSpPr>
          <p:nvPr>
            <p:ph type="body" sz="quarter" idx="53" hasCustomPrompt="1"/>
          </p:nvPr>
        </p:nvSpPr>
        <p:spPr>
          <a:xfrm>
            <a:off x="8306689"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44" name="Tijdelijke aanduiding voor tekst 7">
            <a:extLst>
              <a:ext uri="{FF2B5EF4-FFF2-40B4-BE49-F238E27FC236}">
                <a16:creationId xmlns:a16="http://schemas.microsoft.com/office/drawing/2014/main" id="{0C7BAF54-37A3-E766-A20B-3E632C2A23AE}"/>
              </a:ext>
            </a:extLst>
          </p:cNvPr>
          <p:cNvSpPr>
            <a:spLocks noGrp="1"/>
          </p:cNvSpPr>
          <p:nvPr>
            <p:ph type="body" sz="quarter" idx="54" hasCustomPrompt="1"/>
          </p:nvPr>
        </p:nvSpPr>
        <p:spPr>
          <a:xfrm>
            <a:off x="10254937"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Tree>
    <p:extLst>
      <p:ext uri="{BB962C8B-B14F-4D97-AF65-F5344CB8AC3E}">
        <p14:creationId xmlns:p14="http://schemas.microsoft.com/office/powerpoint/2010/main" val="12242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roz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2ABE1201-4698-EA16-00AF-266503BDED49}"/>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6" name="Tijdelijke aanduiding voor datum 3">
            <a:extLst>
              <a:ext uri="{FF2B5EF4-FFF2-40B4-BE49-F238E27FC236}">
                <a16:creationId xmlns:a16="http://schemas.microsoft.com/office/drawing/2014/main" id="{F4B1DFBE-63E4-B7F1-ACAC-DA1BD53A3E57}"/>
              </a:ext>
            </a:extLst>
          </p:cNvPr>
          <p:cNvSpPr>
            <a:spLocks noGrp="1"/>
          </p:cNvSpPr>
          <p:nvPr>
            <p:ph type="dt" sz="half" idx="11"/>
          </p:nvPr>
        </p:nvSpPr>
        <p:spPr>
          <a:xfrm>
            <a:off x="583293" y="5570378"/>
            <a:ext cx="9144000" cy="365125"/>
          </a:xfrm>
        </p:spPr>
        <p:txBody>
          <a:bodyPr/>
          <a:lstStyle>
            <a:lvl1pPr>
              <a:defRPr sz="1800">
                <a:solidFill>
                  <a:schemeClr val="tx2"/>
                </a:solidFill>
              </a:defRPr>
            </a:lvl1pPr>
          </a:lstStyle>
          <a:p>
            <a:endParaRPr lang="nl-NL" noProof="0" dirty="0"/>
          </a:p>
        </p:txBody>
      </p:sp>
      <p:grpSp>
        <p:nvGrpSpPr>
          <p:cNvPr id="3" name="Groep 2">
            <a:extLst>
              <a:ext uri="{FF2B5EF4-FFF2-40B4-BE49-F238E27FC236}">
                <a16:creationId xmlns:a16="http://schemas.microsoft.com/office/drawing/2014/main" id="{07686FB5-E2E9-00CD-5B64-56E57B2E188C}"/>
              </a:ext>
            </a:extLst>
          </p:cNvPr>
          <p:cNvGrpSpPr/>
          <p:nvPr userDrawn="1"/>
        </p:nvGrpSpPr>
        <p:grpSpPr>
          <a:xfrm>
            <a:off x="-3645247" y="0"/>
            <a:ext cx="3527668" cy="1992220"/>
            <a:chOff x="-3913429" y="2"/>
            <a:chExt cx="3820567" cy="1992219"/>
          </a:xfrm>
        </p:grpSpPr>
        <p:sp>
          <p:nvSpPr>
            <p:cNvPr id="5" name="Rechthoek: afgeronde hoeken 4">
              <a:extLst>
                <a:ext uri="{FF2B5EF4-FFF2-40B4-BE49-F238E27FC236}">
                  <a16:creationId xmlns:a16="http://schemas.microsoft.com/office/drawing/2014/main" id="{F45E5348-B5EA-804F-24E7-9E982AEDD31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6A2B6684-2AEF-6C8D-EC49-0F5F1A19994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6868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ge slide_blauw">
    <p:bg>
      <p:bgPr>
        <a:solidFill>
          <a:schemeClr val="accent1"/>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19" name="Rechthoek: afgeronde hoeken 13">
            <a:extLst>
              <a:ext uri="{FF2B5EF4-FFF2-40B4-BE49-F238E27FC236}">
                <a16:creationId xmlns:a16="http://schemas.microsoft.com/office/drawing/2014/main" id="{4DDE2F5B-8D09-E96B-7F1F-638D4809E28D}"/>
              </a:ext>
            </a:extLst>
          </p:cNvPr>
          <p:cNvSpPr/>
          <p:nvPr userDrawn="1"/>
        </p:nvSpPr>
        <p:spPr>
          <a:xfrm>
            <a:off x="-3620530" y="479320"/>
            <a:ext cx="3527668" cy="1239751"/>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Deze iconen hebben een transparante achtergrond.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deze iconen op een gekleurde achtergrond.</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Het complete overzicht van al onze iconen vind je in de beeldbank. </a:t>
            </a:r>
          </a:p>
        </p:txBody>
      </p:sp>
      <p:sp>
        <p:nvSpPr>
          <p:cNvPr id="20" name="Rechthoek: afgeronde hoeken 15">
            <a:extLst>
              <a:ext uri="{FF2B5EF4-FFF2-40B4-BE49-F238E27FC236}">
                <a16:creationId xmlns:a16="http://schemas.microsoft.com/office/drawing/2014/main" id="{888A6423-AD13-FF7B-3CB9-17A68C8F79DB}"/>
              </a:ext>
            </a:extLst>
          </p:cNvPr>
          <p:cNvSpPr/>
          <p:nvPr userDrawn="1"/>
        </p:nvSpPr>
        <p:spPr>
          <a:xfrm>
            <a:off x="-3620530" y="-1"/>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transparant</a:t>
            </a:r>
            <a:endParaRPr lang="nl-NL" sz="9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316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ge_slide_wi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14" name="Rechthoek: afgeronde hoeken 13">
            <a:extLst>
              <a:ext uri="{FF2B5EF4-FFF2-40B4-BE49-F238E27FC236}">
                <a16:creationId xmlns:a16="http://schemas.microsoft.com/office/drawing/2014/main" id="{0B1E5860-329E-1201-ACEC-F586E21FD06D}"/>
              </a:ext>
            </a:extLst>
          </p:cNvPr>
          <p:cNvSpPr/>
          <p:nvPr userDrawn="1"/>
        </p:nvSpPr>
        <p:spPr>
          <a:xfrm>
            <a:off x="-3620530" y="479319"/>
            <a:ext cx="3527668" cy="106601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Deze iconen hebben een blauwe achtergrond.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deze iconen op een witte achtergrond.</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Het complete overzicht van al onze iconen vind je in de beeldbank. </a:t>
            </a:r>
          </a:p>
        </p:txBody>
      </p:sp>
      <p:sp>
        <p:nvSpPr>
          <p:cNvPr id="15" name="Rechthoek: afgeronde hoeken 15">
            <a:extLst>
              <a:ext uri="{FF2B5EF4-FFF2-40B4-BE49-F238E27FC236}">
                <a16:creationId xmlns:a16="http://schemas.microsoft.com/office/drawing/2014/main" id="{EBAF2489-12D6-E601-2BE2-F45C43307F10}"/>
              </a:ext>
            </a:extLst>
          </p:cNvPr>
          <p:cNvSpPr/>
          <p:nvPr userDrawn="1"/>
        </p:nvSpPr>
        <p:spPr>
          <a:xfrm>
            <a:off x="-3620530" y="-2"/>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blauwe achtergrond</a:t>
            </a:r>
            <a:endParaRPr lang="nl-NL" sz="9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684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ge_slide_illustraties">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Tree>
    <p:extLst>
      <p:ext uri="{BB962C8B-B14F-4D97-AF65-F5344CB8AC3E}">
        <p14:creationId xmlns:p14="http://schemas.microsoft.com/office/powerpoint/2010/main" val="235584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geel">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606A18BC-D8D9-4087-1FF2-CD74C24C6ABE}"/>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3" name="Tijdelijke aanduiding voor datum 3">
            <a:extLst>
              <a:ext uri="{FF2B5EF4-FFF2-40B4-BE49-F238E27FC236}">
                <a16:creationId xmlns:a16="http://schemas.microsoft.com/office/drawing/2014/main" id="{EE397A6E-F889-E766-C6E5-09B7DDBE997A}"/>
              </a:ext>
            </a:extLst>
          </p:cNvPr>
          <p:cNvSpPr>
            <a:spLocks noGrp="1"/>
          </p:cNvSpPr>
          <p:nvPr>
            <p:ph type="dt" sz="half" idx="11"/>
          </p:nvPr>
        </p:nvSpPr>
        <p:spPr>
          <a:xfrm>
            <a:off x="583292" y="5570378"/>
            <a:ext cx="9143999" cy="365125"/>
          </a:xfrm>
        </p:spPr>
        <p:txBody>
          <a:bodyPr/>
          <a:lstStyle>
            <a:lvl1pPr>
              <a:defRPr sz="1800">
                <a:solidFill>
                  <a:schemeClr val="tx2"/>
                </a:solidFill>
              </a:defRPr>
            </a:lvl1pPr>
          </a:lstStyle>
          <a:p>
            <a:endParaRPr lang="nl-NL" noProof="0" dirty="0"/>
          </a:p>
        </p:txBody>
      </p:sp>
      <p:grpSp>
        <p:nvGrpSpPr>
          <p:cNvPr id="5" name="Groep 4">
            <a:extLst>
              <a:ext uri="{FF2B5EF4-FFF2-40B4-BE49-F238E27FC236}">
                <a16:creationId xmlns:a16="http://schemas.microsoft.com/office/drawing/2014/main" id="{1906FD28-1041-24ED-BBEA-850A40F00B57}"/>
              </a:ext>
            </a:extLst>
          </p:cNvPr>
          <p:cNvGrpSpPr/>
          <p:nvPr userDrawn="1"/>
        </p:nvGrpSpPr>
        <p:grpSpPr>
          <a:xfrm>
            <a:off x="-3645247" y="0"/>
            <a:ext cx="3527668" cy="1992220"/>
            <a:chOff x="-3913429" y="2"/>
            <a:chExt cx="3820567" cy="1992219"/>
          </a:xfrm>
        </p:grpSpPr>
        <p:sp>
          <p:nvSpPr>
            <p:cNvPr id="6" name="Rechthoek: afgeronde hoeken 5">
              <a:extLst>
                <a:ext uri="{FF2B5EF4-FFF2-40B4-BE49-F238E27FC236}">
                  <a16:creationId xmlns:a16="http://schemas.microsoft.com/office/drawing/2014/main" id="{4F5AE2CA-981C-D2CE-DA63-A1E5C8077DA3}"/>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31151C9E-3027-E178-6E29-4D199AB9155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323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beeld lichtblauw">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204E5B-4734-051C-49F4-55B1C1C2CC24}"/>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grpSp>
        <p:nvGrpSpPr>
          <p:cNvPr id="4" name="Groep 3">
            <a:extLst>
              <a:ext uri="{FF2B5EF4-FFF2-40B4-BE49-F238E27FC236}">
                <a16:creationId xmlns:a16="http://schemas.microsoft.com/office/drawing/2014/main" id="{FDDB4BE3-9B85-9454-A5E5-7A269A4DD9A1}"/>
              </a:ext>
            </a:extLst>
          </p:cNvPr>
          <p:cNvGrpSpPr/>
          <p:nvPr userDrawn="1"/>
        </p:nvGrpSpPr>
        <p:grpSpPr>
          <a:xfrm>
            <a:off x="-3620530" y="0"/>
            <a:ext cx="3527668" cy="1848077"/>
            <a:chOff x="-3913429" y="2864654"/>
            <a:chExt cx="3820567" cy="1848077"/>
          </a:xfrm>
        </p:grpSpPr>
        <p:sp>
          <p:nvSpPr>
            <p:cNvPr id="8" name="Rechthoek: afgeronde hoeken 7">
              <a:extLst>
                <a:ext uri="{FF2B5EF4-FFF2-40B4-BE49-F238E27FC236}">
                  <a16:creationId xmlns:a16="http://schemas.microsoft.com/office/drawing/2014/main" id="{0E9028F5-5ACB-6368-9865-5147143057AF}"/>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9" name="Rechthoek: afgeronde hoeken 8">
              <a:extLst>
                <a:ext uri="{FF2B5EF4-FFF2-40B4-BE49-F238E27FC236}">
                  <a16:creationId xmlns:a16="http://schemas.microsoft.com/office/drawing/2014/main" id="{F1F8AD1D-6F76-8E77-69DB-1F3F00BF3299}"/>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sp>
        <p:nvSpPr>
          <p:cNvPr id="10" name="Tijdelijke aanduiding voor datum 3">
            <a:extLst>
              <a:ext uri="{FF2B5EF4-FFF2-40B4-BE49-F238E27FC236}">
                <a16:creationId xmlns:a16="http://schemas.microsoft.com/office/drawing/2014/main" id="{E05B5070-2967-06D3-8A55-774A3C3E04E5}"/>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6" name="Groep 5">
            <a:extLst>
              <a:ext uri="{FF2B5EF4-FFF2-40B4-BE49-F238E27FC236}">
                <a16:creationId xmlns:a16="http://schemas.microsoft.com/office/drawing/2014/main" id="{F234BD3F-A6E7-8E83-BEAC-3FC1B66EE3DE}"/>
              </a:ext>
            </a:extLst>
          </p:cNvPr>
          <p:cNvGrpSpPr/>
          <p:nvPr userDrawn="1"/>
        </p:nvGrpSpPr>
        <p:grpSpPr>
          <a:xfrm>
            <a:off x="-3620530" y="2068598"/>
            <a:ext cx="3527668" cy="2732002"/>
            <a:chOff x="-3913429" y="2864654"/>
            <a:chExt cx="3820567" cy="2732002"/>
          </a:xfrm>
        </p:grpSpPr>
        <p:sp>
          <p:nvSpPr>
            <p:cNvPr id="11" name="Rechthoek: afgeronde hoeken 10">
              <a:extLst>
                <a:ext uri="{FF2B5EF4-FFF2-40B4-BE49-F238E27FC236}">
                  <a16:creationId xmlns:a16="http://schemas.microsoft.com/office/drawing/2014/main" id="{F94F5B3C-A74D-1DC1-1199-12A7B8E5234C}"/>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2" name="Rechthoek: afgeronde hoeken 11">
              <a:extLst>
                <a:ext uri="{FF2B5EF4-FFF2-40B4-BE49-F238E27FC236}">
                  <a16:creationId xmlns:a16="http://schemas.microsoft.com/office/drawing/2014/main" id="{1C279079-F2B2-0457-3FD7-2694814849A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445F2E8C-1693-74D3-6E2F-63AD3C27A2BD}"/>
              </a:ext>
            </a:extLst>
          </p:cNvPr>
          <p:cNvGrpSpPr/>
          <p:nvPr userDrawn="1"/>
        </p:nvGrpSpPr>
        <p:grpSpPr>
          <a:xfrm>
            <a:off x="-3620530" y="5019449"/>
            <a:ext cx="3527668" cy="1992220"/>
            <a:chOff x="-3913429" y="2"/>
            <a:chExt cx="3820567" cy="1992219"/>
          </a:xfrm>
        </p:grpSpPr>
        <p:sp>
          <p:nvSpPr>
            <p:cNvPr id="14" name="Rechthoek: afgeronde hoeken 13">
              <a:extLst>
                <a:ext uri="{FF2B5EF4-FFF2-40B4-BE49-F238E27FC236}">
                  <a16:creationId xmlns:a16="http://schemas.microsoft.com/office/drawing/2014/main" id="{8035C0A7-6F5A-75A1-ACE8-4411451359A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632618F8-88D6-7DA3-3368-FBD445DBF92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8145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beeld groe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83059ED-89E8-4762-E229-A7B6BEC348E2}"/>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rgbClr val="73B07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bg1"/>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9" name="Tijdelijke aanduiding voor datum 3">
            <a:extLst>
              <a:ext uri="{FF2B5EF4-FFF2-40B4-BE49-F238E27FC236}">
                <a16:creationId xmlns:a16="http://schemas.microsoft.com/office/drawing/2014/main" id="{67114428-ADED-109B-DDE6-781483F6D069}"/>
              </a:ext>
            </a:extLst>
          </p:cNvPr>
          <p:cNvSpPr>
            <a:spLocks noGrp="1"/>
          </p:cNvSpPr>
          <p:nvPr>
            <p:ph type="dt" sz="half" idx="11"/>
          </p:nvPr>
        </p:nvSpPr>
        <p:spPr>
          <a:xfrm>
            <a:off x="583292" y="5570378"/>
            <a:ext cx="5133449" cy="365125"/>
          </a:xfrm>
        </p:spPr>
        <p:txBody>
          <a:bodyPr/>
          <a:lstStyle>
            <a:lvl1pPr>
              <a:defRPr sz="1800">
                <a:solidFill>
                  <a:schemeClr val="bg1"/>
                </a:solidFill>
              </a:defRPr>
            </a:lvl1pPr>
          </a:lstStyle>
          <a:p>
            <a:endParaRPr lang="nl-NL" noProof="0" dirty="0"/>
          </a:p>
        </p:txBody>
      </p:sp>
      <p:grpSp>
        <p:nvGrpSpPr>
          <p:cNvPr id="6" name="Groep 5">
            <a:extLst>
              <a:ext uri="{FF2B5EF4-FFF2-40B4-BE49-F238E27FC236}">
                <a16:creationId xmlns:a16="http://schemas.microsoft.com/office/drawing/2014/main" id="{CE41CA5E-0B4E-B17A-A2E6-47CC78EA8643}"/>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1FA3842D-1447-FAEA-0C39-D950A2E57F19}"/>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94530E43-8C4D-1639-7960-E246E1DBD32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2BCA68E1-A485-54A5-1501-D3B4AB2D224E}"/>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834E319E-5915-D9D9-6553-7E9E43FFA3D8}"/>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251B1749-63DC-3074-94BF-B2B9F341975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132096FA-FB6C-F5F6-3D3A-B02D24DDCBFC}"/>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B7EB1142-2EDF-B13B-BA43-A1771353F365}"/>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E5D98C7D-18BC-4D18-7C80-A4E2BC2966EB}"/>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101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beeld paar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8FD43B0-67F9-0EE9-3D6D-157691963F9D}"/>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bg1"/>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1E7C7D59-5FCC-0301-3492-BD3F8545BD5A}"/>
              </a:ext>
            </a:extLst>
          </p:cNvPr>
          <p:cNvSpPr>
            <a:spLocks noGrp="1"/>
          </p:cNvSpPr>
          <p:nvPr>
            <p:ph type="dt" sz="half" idx="11"/>
          </p:nvPr>
        </p:nvSpPr>
        <p:spPr>
          <a:xfrm>
            <a:off x="583292" y="5570378"/>
            <a:ext cx="5133449" cy="365125"/>
          </a:xfrm>
        </p:spPr>
        <p:txBody>
          <a:bodyPr/>
          <a:lstStyle>
            <a:lvl1pPr>
              <a:defRPr sz="1800">
                <a:solidFill>
                  <a:schemeClr val="bg1"/>
                </a:solidFill>
              </a:defRPr>
            </a:lvl1pPr>
          </a:lstStyle>
          <a:p>
            <a:endParaRPr lang="nl-NL" noProof="0" dirty="0"/>
          </a:p>
        </p:txBody>
      </p:sp>
      <p:grpSp>
        <p:nvGrpSpPr>
          <p:cNvPr id="6" name="Groep 5">
            <a:extLst>
              <a:ext uri="{FF2B5EF4-FFF2-40B4-BE49-F238E27FC236}">
                <a16:creationId xmlns:a16="http://schemas.microsoft.com/office/drawing/2014/main" id="{2F591E8D-BE44-5334-F95D-9169E41B8B10}"/>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55A81C51-AB47-5E01-82D9-C08F5D4EEB78}"/>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2E84F9E0-67A0-9070-5095-AB93A94FB82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EFA3C618-4F23-1FEB-8B63-3345D0028938}"/>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A88EE55D-427C-4636-A055-AAAF1820CBA2}"/>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6C82A9B6-5F23-E39C-4F63-D5DA699DE42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3C067D4E-3A54-89F0-6F10-568872398660}"/>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653AB490-4CA3-4F77-07D6-0D6F917F82E8}"/>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10AA3281-8017-39C7-C78C-5FAB17FA643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82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beeld roz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0453A8C-A307-CCD2-F7D1-E5FE04F9DD82}"/>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rgbClr val="FF97C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57EBEFE5-5DF7-7AB9-8EF3-0BA86481F5D5}"/>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6" name="Groep 5">
            <a:extLst>
              <a:ext uri="{FF2B5EF4-FFF2-40B4-BE49-F238E27FC236}">
                <a16:creationId xmlns:a16="http://schemas.microsoft.com/office/drawing/2014/main" id="{C9457C59-643D-9572-7ABF-AE3B31B5BE19}"/>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2FF73163-F8BD-EB5A-9708-71AC4A398628}"/>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7F868883-EFF4-4942-F104-621FCE87E798}"/>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7003C4E0-4CEF-DCAC-0AAF-1CB58BC4872C}"/>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22270D53-E234-FACF-CEE0-523D9429F3AA}"/>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EF7C5CB3-0477-B604-7EDC-8F4CFBD9EDD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9A1DBEA2-5A39-03CD-82D8-7644DC689A31}"/>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EDF869FC-6876-0228-7D49-A49812FD8BC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25ED9B84-AAFE-CB1D-C127-78A74A796AE2}"/>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9700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hyperlink" Target="https://beeldbank.portaal.nl/"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hyperlink" Target="http://www.presentationfactory.nl/kennisbank"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afgeronde hoeken 17">
            <a:extLst>
              <a:ext uri="{FF2B5EF4-FFF2-40B4-BE49-F238E27FC236}">
                <a16:creationId xmlns:a16="http://schemas.microsoft.com/office/drawing/2014/main" id="{AA952F6D-2AC0-81FD-6FC2-8174713CBBE4}"/>
              </a:ext>
            </a:extLst>
          </p:cNvPr>
          <p:cNvSpPr/>
          <p:nvPr userDrawn="1"/>
        </p:nvSpPr>
        <p:spPr>
          <a:xfrm>
            <a:off x="0" y="-808681"/>
            <a:ext cx="3527668" cy="678292"/>
          </a:xfrm>
          <a:prstGeom prst="roundRect">
            <a:avLst>
              <a:gd name="adj" fmla="val 0"/>
            </a:avLst>
          </a:prstGeom>
          <a:solidFill>
            <a:schemeClr val="accent1"/>
          </a:solidFill>
          <a:ln w="7620" cap="flat">
            <a:solidFill>
              <a:schemeClr val="accent1"/>
            </a:solidFill>
            <a:prstDash val="solid"/>
            <a:miter/>
          </a:ln>
        </p:spPr>
        <p:txBody>
          <a:bodyPr lIns="216000" tIns="90000" rIns="216000" bIns="90000" rtlCol="0" anchor="ctr"/>
          <a:lstStyle/>
          <a:p>
            <a:pPr>
              <a:spcAft>
                <a:spcPts val="600"/>
              </a:spcAft>
            </a:pPr>
            <a:r>
              <a:rPr lang="nl-NL" sz="700" b="1" i="0" u="none" dirty="0">
                <a:solidFill>
                  <a:schemeClr val="tx2"/>
                </a:solidFill>
                <a:latin typeface="Arial" panose="020B0604020202020204" pitchFamily="34" charset="0"/>
                <a:cs typeface="Arial" panose="020B0604020202020204" pitchFamily="34" charset="0"/>
              </a:rPr>
              <a:t>Optimaal gebruik en weergave. </a:t>
            </a:r>
            <a:r>
              <a:rPr lang="nl-NL" sz="700" b="0" i="0" u="none" dirty="0">
                <a:solidFill>
                  <a:schemeClr val="tx2"/>
                </a:solidFill>
                <a:latin typeface="Arial" panose="020B0604020202020204" pitchFamily="34" charset="0"/>
                <a:cs typeface="Arial" panose="020B0604020202020204" pitchFamily="34" charset="0"/>
              </a:rPr>
              <a:t>Open deze presentatie in de desktopversie van Microsoft PowerPoint voor het beste gebruik. Kleurvertoning en functionaliteit presteren minder goed wanneer je deze presentatie opent in SharePoint/Microsoft Teams. </a:t>
            </a:r>
          </a:p>
        </p:txBody>
      </p:sp>
      <p:sp>
        <p:nvSpPr>
          <p:cNvPr id="2" name="Title Placeholder 1">
            <a:extLst>
              <a:ext uri="{FF2B5EF4-FFF2-40B4-BE49-F238E27FC236}">
                <a16:creationId xmlns:a16="http://schemas.microsoft.com/office/drawing/2014/main" id="{FFF956ED-469C-11C1-6D7C-1A1E16D4B4F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590F53E2-FC61-1ABA-E49C-4541EBD0E487}"/>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18" name="Rechthoek: afgeronde hoeken 17">
            <a:extLst>
              <a:ext uri="{FF2B5EF4-FFF2-40B4-BE49-F238E27FC236}">
                <a16:creationId xmlns:a16="http://schemas.microsoft.com/office/drawing/2014/main" id="{CC1A2A9D-E771-8080-182E-E609CD883D9A}"/>
              </a:ext>
            </a:extLst>
          </p:cNvPr>
          <p:cNvSpPr/>
          <p:nvPr userDrawn="1"/>
        </p:nvSpPr>
        <p:spPr>
          <a:xfrm>
            <a:off x="-3620530" y="-808681"/>
            <a:ext cx="3527668" cy="67829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700" b="1" i="0" u="none" dirty="0">
                <a:solidFill>
                  <a:schemeClr val="bg1"/>
                </a:solidFill>
                <a:latin typeface="Arial" panose="020B0604020202020204" pitchFamily="34" charset="0"/>
                <a:cs typeface="Arial" panose="020B0604020202020204" pitchFamily="34" charset="0"/>
              </a:rPr>
              <a:t>Meer informatie? </a:t>
            </a:r>
            <a:r>
              <a:rPr lang="nl-NL" sz="700" b="0" i="0" dirty="0">
                <a:solidFill>
                  <a:schemeClr val="bg1"/>
                </a:solidFill>
                <a:latin typeface="Arial" panose="020B0604020202020204" pitchFamily="34" charset="0"/>
                <a:cs typeface="Arial" panose="020B0604020202020204" pitchFamily="34" charset="0"/>
              </a:rPr>
              <a:t>Ga voor onze instructies naar: </a:t>
            </a:r>
            <a:r>
              <a:rPr lang="nl-NL" sz="700" b="0" i="0" dirty="0">
                <a:solidFill>
                  <a:schemeClr val="bg1"/>
                </a:solidFill>
                <a:latin typeface="Arial" panose="020B0604020202020204" pitchFamily="34" charset="0"/>
                <a:cs typeface="Arial" panose="020B0604020202020204" pitchFamily="34" charset="0"/>
                <a:hlinkClick r:id="rId44"/>
              </a:rPr>
              <a:t>www.presentationfactory.nl/kennisbank</a:t>
            </a:r>
            <a:endParaRPr lang="nl-NL" sz="700" b="0" i="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6AAAE5-64A2-A350-61D0-9DFB4964915F}"/>
              </a:ext>
            </a:extLst>
          </p:cNvPr>
          <p:cNvSpPr>
            <a:spLocks noGrp="1"/>
          </p:cNvSpPr>
          <p:nvPr>
            <p:ph type="sldNum" sz="quarter" idx="4"/>
          </p:nvPr>
        </p:nvSpPr>
        <p:spPr>
          <a:xfrm>
            <a:off x="11479231" y="-198008"/>
            <a:ext cx="461963" cy="563134"/>
          </a:xfrm>
          <a:prstGeom prst="roundRect">
            <a:avLst>
              <a:gd name="adj" fmla="val 9244"/>
            </a:avLst>
          </a:prstGeom>
          <a:solidFill>
            <a:schemeClr val="bg1"/>
          </a:solidFill>
        </p:spPr>
        <p:txBody>
          <a:bodyPr vert="horz" lIns="91440" tIns="45720" rIns="91440" bIns="43200" rtlCol="0" anchor="b"/>
          <a:lstStyle>
            <a:lvl1pPr algn="ctr">
              <a:defRPr sz="1000">
                <a:solidFill>
                  <a:schemeClr val="tx2"/>
                </a:solidFill>
              </a:defRPr>
            </a:lvl1pPr>
          </a:lstStyle>
          <a:p>
            <a:fld id="{F69CAE4E-E4F4-F540-B523-9F116C7F0B99}" type="slidenum">
              <a:rPr lang="nl-NL" smtClean="0"/>
              <a:pPr/>
              <a:t>‹nr.›</a:t>
            </a:fld>
            <a:endParaRPr lang="nl-NL" dirty="0"/>
          </a:p>
        </p:txBody>
      </p:sp>
      <p:sp>
        <p:nvSpPr>
          <p:cNvPr id="6" name="Tijdelijke aanduiding voor datum 5">
            <a:extLst>
              <a:ext uri="{FF2B5EF4-FFF2-40B4-BE49-F238E27FC236}">
                <a16:creationId xmlns:a16="http://schemas.microsoft.com/office/drawing/2014/main" id="{D0B57ECD-FE67-5C2A-3BFA-0F8F57CAFE63}"/>
              </a:ext>
            </a:extLst>
          </p:cNvPr>
          <p:cNvSpPr>
            <a:spLocks noGrp="1"/>
          </p:cNvSpPr>
          <p:nvPr>
            <p:ph type="dt" sz="half" idx="2"/>
          </p:nvPr>
        </p:nvSpPr>
        <p:spPr>
          <a:xfrm>
            <a:off x="838200" y="6356350"/>
            <a:ext cx="2743200" cy="365125"/>
          </a:xfrm>
          <a:prstGeom prst="rect">
            <a:avLst/>
          </a:prstGeom>
        </p:spPr>
        <p:txBody>
          <a:bodyPr vert="horz" lIns="0" tIns="0" rIns="0" bIns="0" rtlCol="0" anchor="ctr">
            <a:noAutofit/>
          </a:bodyPr>
          <a:lstStyle>
            <a:lvl1pPr algn="l">
              <a:defRPr sz="1200">
                <a:solidFill>
                  <a:schemeClr val="tx1">
                    <a:tint val="82000"/>
                  </a:schemeClr>
                </a:solidFill>
                <a:latin typeface="+mj-lt"/>
              </a:defRPr>
            </a:lvl1pPr>
          </a:lstStyle>
          <a:p>
            <a:endParaRPr lang="nl-NL"/>
          </a:p>
        </p:txBody>
      </p:sp>
      <p:sp>
        <p:nvSpPr>
          <p:cNvPr id="8" name="Rechthoek: afgeronde hoeken 17">
            <a:extLst>
              <a:ext uri="{FF2B5EF4-FFF2-40B4-BE49-F238E27FC236}">
                <a16:creationId xmlns:a16="http://schemas.microsoft.com/office/drawing/2014/main" id="{848AE6B0-0D10-6FAD-A42F-5203D5EE95C6}"/>
              </a:ext>
            </a:extLst>
          </p:cNvPr>
          <p:cNvSpPr/>
          <p:nvPr userDrawn="1"/>
        </p:nvSpPr>
        <p:spPr>
          <a:xfrm>
            <a:off x="3653099" y="-808681"/>
            <a:ext cx="3527668" cy="678292"/>
          </a:xfrm>
          <a:prstGeom prst="roundRect">
            <a:avLst>
              <a:gd name="adj" fmla="val 0"/>
            </a:avLst>
          </a:prstGeom>
          <a:solidFill>
            <a:schemeClr val="accent1"/>
          </a:solidFill>
          <a:ln w="7620" cap="flat">
            <a:solidFill>
              <a:schemeClr val="accent1"/>
            </a:solidFill>
            <a:prstDash val="solid"/>
            <a:miter/>
          </a:ln>
        </p:spPr>
        <p:txBody>
          <a:bodyPr lIns="216000" tIns="90000" rIns="216000" bIns="90000" rtlCol="0" anchor="ctr"/>
          <a:lstStyle/>
          <a:p>
            <a:pPr>
              <a:spcAft>
                <a:spcPts val="600"/>
              </a:spcAft>
            </a:pPr>
            <a:r>
              <a:rPr lang="nl-NL" sz="700" b="1" i="0" u="none" dirty="0">
                <a:solidFill>
                  <a:schemeClr val="tx2"/>
                </a:solidFill>
                <a:latin typeface="Arial" panose="020B0604020202020204" pitchFamily="34" charset="0"/>
                <a:cs typeface="Arial" panose="020B0604020202020204" pitchFamily="34" charset="0"/>
              </a:rPr>
              <a:t>Beeldbank </a:t>
            </a:r>
            <a:r>
              <a:rPr lang="nl-NL" sz="700" b="0" i="0" u="none" dirty="0">
                <a:solidFill>
                  <a:schemeClr val="tx2"/>
                </a:solidFill>
                <a:latin typeface="Arial" panose="020B0604020202020204" pitchFamily="34" charset="0"/>
                <a:cs typeface="Arial" panose="020B0604020202020204" pitchFamily="34" charset="0"/>
              </a:rPr>
              <a:t>Ga </a:t>
            </a:r>
            <a:r>
              <a:rPr lang="nl-NL" sz="700" b="0" i="0" u="none" kern="1200" dirty="0">
                <a:solidFill>
                  <a:schemeClr val="tx2"/>
                </a:solidFill>
                <a:latin typeface="Arial" panose="020B0604020202020204" pitchFamily="34" charset="0"/>
                <a:ea typeface="+mn-ea"/>
                <a:cs typeface="Arial" panose="020B0604020202020204" pitchFamily="34" charset="0"/>
              </a:rPr>
              <a:t>naar </a:t>
            </a:r>
            <a:r>
              <a:rPr lang="nl-NL" sz="700" b="0" i="0" u="none" kern="1200" dirty="0">
                <a:solidFill>
                  <a:schemeClr val="tx2"/>
                </a:solidFill>
                <a:latin typeface="Arial" panose="020B0604020202020204" pitchFamily="34" charset="0"/>
                <a:ea typeface="+mn-ea"/>
                <a:cs typeface="Arial" panose="020B0604020202020204" pitchFamily="34" charset="0"/>
                <a:hlinkClick r:id="rId45">
                  <a:extLst>
                    <a:ext uri="{A12FA001-AC4F-418D-AE19-62706E023703}">
                      <ahyp:hlinkClr xmlns:ahyp="http://schemas.microsoft.com/office/drawing/2018/hyperlinkcolor" val="tx"/>
                    </a:ext>
                  </a:extLst>
                </a:hlinkClick>
              </a:rPr>
              <a:t>beeldbank.portaal.nl </a:t>
            </a:r>
            <a:r>
              <a:rPr lang="nl-NL" sz="700" b="0" i="0" u="none" kern="1200" dirty="0">
                <a:solidFill>
                  <a:schemeClr val="tx2"/>
                </a:solidFill>
                <a:latin typeface="Arial" panose="020B0604020202020204" pitchFamily="34" charset="0"/>
                <a:ea typeface="+mn-ea"/>
                <a:cs typeface="Arial" panose="020B0604020202020204" pitchFamily="34" charset="0"/>
              </a:rPr>
              <a:t>en log in met</a:t>
            </a:r>
            <a:r>
              <a:rPr lang="nl-NL" sz="700" b="0" i="0" u="none" dirty="0">
                <a:solidFill>
                  <a:schemeClr val="tx2"/>
                </a:solidFill>
                <a:latin typeface="Arial" panose="020B0604020202020204" pitchFamily="34" charset="0"/>
                <a:cs typeface="Arial" panose="020B0604020202020204" pitchFamily="34" charset="0"/>
              </a:rPr>
              <a:t>:</a:t>
            </a:r>
          </a:p>
          <a:p>
            <a:pPr marL="171450" indent="-171450">
              <a:spcAft>
                <a:spcPts val="200"/>
              </a:spcAft>
              <a:buFontTx/>
              <a:buChar char="-"/>
            </a:pPr>
            <a:r>
              <a:rPr lang="nl-NL" sz="700" b="0" i="0" u="none" dirty="0">
                <a:solidFill>
                  <a:schemeClr val="tx2"/>
                </a:solidFill>
                <a:latin typeface="Arial" panose="020B0604020202020204" pitchFamily="34" charset="0"/>
                <a:cs typeface="Arial" panose="020B0604020202020204" pitchFamily="34" charset="0"/>
              </a:rPr>
              <a:t>Gebruikersnaam: gast</a:t>
            </a:r>
          </a:p>
          <a:p>
            <a:pPr marL="171450" indent="-171450">
              <a:spcAft>
                <a:spcPts val="200"/>
              </a:spcAft>
              <a:buFontTx/>
              <a:buChar char="-"/>
            </a:pPr>
            <a:r>
              <a:rPr lang="nl-NL" sz="700" b="0" i="0" u="none" dirty="0">
                <a:solidFill>
                  <a:schemeClr val="tx2"/>
                </a:solidFill>
                <a:latin typeface="Arial" panose="020B0604020202020204" pitchFamily="34" charset="0"/>
                <a:cs typeface="Arial" panose="020B0604020202020204" pitchFamily="34" charset="0"/>
              </a:rPr>
              <a:t>Wachtwoord: </a:t>
            </a:r>
            <a:r>
              <a:rPr lang="nl-NL" sz="700" b="0" i="0" u="none" dirty="0" err="1">
                <a:solidFill>
                  <a:schemeClr val="tx2"/>
                </a:solidFill>
                <a:latin typeface="Arial" panose="020B0604020202020204" pitchFamily="34" charset="0"/>
                <a:cs typeface="Arial" panose="020B0604020202020204" pitchFamily="34" charset="0"/>
              </a:rPr>
              <a:t>g@st</a:t>
            </a:r>
            <a:endParaRPr lang="nl-NL" sz="1000" b="0"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16199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80" r:id="rId4"/>
    <p:sldLayoutId id="2147483660" r:id="rId5"/>
    <p:sldLayoutId id="2147483690" r:id="rId6"/>
    <p:sldLayoutId id="2147483691" r:id="rId7"/>
    <p:sldLayoutId id="2147483692" r:id="rId8"/>
    <p:sldLayoutId id="2147483693" r:id="rId9"/>
    <p:sldLayoutId id="2147483694" r:id="rId10"/>
    <p:sldLayoutId id="2147483697" r:id="rId11"/>
    <p:sldLayoutId id="2147483769" r:id="rId12"/>
    <p:sldLayoutId id="2147483698" r:id="rId13"/>
    <p:sldLayoutId id="2147483717" r:id="rId14"/>
    <p:sldLayoutId id="2147483718" r:id="rId15"/>
    <p:sldLayoutId id="2147483719" r:id="rId16"/>
    <p:sldLayoutId id="2147483651" r:id="rId17"/>
    <p:sldLayoutId id="2147483768" r:id="rId18"/>
    <p:sldLayoutId id="2147483767" r:id="rId19"/>
    <p:sldLayoutId id="2147483650" r:id="rId20"/>
    <p:sldLayoutId id="2147483662" r:id="rId21"/>
    <p:sldLayoutId id="2147483766" r:id="rId22"/>
    <p:sldLayoutId id="2147483701" r:id="rId23"/>
    <p:sldLayoutId id="2147483656" r:id="rId24"/>
    <p:sldLayoutId id="2147483699" r:id="rId25"/>
    <p:sldLayoutId id="2147483720" r:id="rId26"/>
    <p:sldLayoutId id="2147483709" r:id="rId27"/>
    <p:sldLayoutId id="2147483708" r:id="rId28"/>
    <p:sldLayoutId id="2147483657" r:id="rId29"/>
    <p:sldLayoutId id="2147483668" r:id="rId30"/>
    <p:sldLayoutId id="2147483704" r:id="rId31"/>
    <p:sldLayoutId id="2147483705" r:id="rId32"/>
    <p:sldLayoutId id="2147483706" r:id="rId33"/>
    <p:sldLayoutId id="2147483674" r:id="rId34"/>
    <p:sldLayoutId id="2147483673" r:id="rId35"/>
    <p:sldLayoutId id="2147483710" r:id="rId36"/>
    <p:sldLayoutId id="2147483711" r:id="rId37"/>
    <p:sldLayoutId id="2147483675" r:id="rId38"/>
    <p:sldLayoutId id="2147483714" r:id="rId39"/>
    <p:sldLayoutId id="2147483770" r:id="rId40"/>
    <p:sldLayoutId id="2147483713" r:id="rId41"/>
    <p:sldLayoutId id="2147483771"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0"/>
        </a:spcBef>
        <a:spcAft>
          <a:spcPts val="1000"/>
        </a:spcAft>
        <a:buSzPct val="95000"/>
        <a:buFontTx/>
        <a:buBlip>
          <a:blip r:embed="rId46">
            <a:extLst>
              <a:ext uri="{96DAC541-7B7A-43D3-8B79-37D633B846F1}">
                <asvg:svgBlip xmlns:asvg="http://schemas.microsoft.com/office/drawing/2016/SVG/main" r:embed="rId47"/>
              </a:ext>
            </a:extLst>
          </a:blip>
        </a:buBlip>
        <a:defRPr sz="16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Courier New" panose="02070309020205020404" pitchFamily="49" charset="0"/>
        <a:buChar char="o"/>
        <a:defRPr sz="1400" kern="1200">
          <a:solidFill>
            <a:schemeClr val="tx1"/>
          </a:solidFill>
          <a:latin typeface="+mj-lt"/>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CCB989-4A67-CDB0-1725-254AF0D1154D}"/>
              </a:ext>
            </a:extLst>
          </p:cNvPr>
          <p:cNvSpPr>
            <a:spLocks noGrp="1"/>
          </p:cNvSpPr>
          <p:nvPr>
            <p:ph type="ctrTitle"/>
          </p:nvPr>
        </p:nvSpPr>
        <p:spPr/>
        <p:txBody>
          <a:bodyPr/>
          <a:lstStyle/>
          <a:p>
            <a:r>
              <a:rPr lang="nl-NL" dirty="0"/>
              <a:t>Informatie avond renovatie Ververstraat</a:t>
            </a:r>
          </a:p>
        </p:txBody>
      </p:sp>
      <p:sp>
        <p:nvSpPr>
          <p:cNvPr id="2" name="Ondertitel 6">
            <a:extLst>
              <a:ext uri="{FF2B5EF4-FFF2-40B4-BE49-F238E27FC236}">
                <a16:creationId xmlns:a16="http://schemas.microsoft.com/office/drawing/2014/main" id="{F26E3CC3-E014-2329-8292-CED6AA781C82}"/>
              </a:ext>
            </a:extLst>
          </p:cNvPr>
          <p:cNvSpPr>
            <a:spLocks noGrp="1"/>
          </p:cNvSpPr>
          <p:nvPr>
            <p:ph type="subTitle" idx="1"/>
          </p:nvPr>
        </p:nvSpPr>
        <p:spPr>
          <a:xfrm>
            <a:off x="583293" y="4368693"/>
            <a:ext cx="9144000" cy="1080000"/>
          </a:xfrm>
        </p:spPr>
        <p:txBody>
          <a:bodyPr/>
          <a:lstStyle/>
          <a:p>
            <a:r>
              <a:rPr lang="nl-NL" dirty="0"/>
              <a:t>2 april 2025</a:t>
            </a:r>
          </a:p>
        </p:txBody>
      </p:sp>
    </p:spTree>
    <p:extLst>
      <p:ext uri="{BB962C8B-B14F-4D97-AF65-F5344CB8AC3E}">
        <p14:creationId xmlns:p14="http://schemas.microsoft.com/office/powerpoint/2010/main" val="28418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F5E89FA-F6E0-07B6-D9E0-C6208B8EFAD4}"/>
              </a:ext>
            </a:extLst>
          </p:cNvPr>
          <p:cNvSpPr>
            <a:spLocks noGrp="1"/>
          </p:cNvSpPr>
          <p:nvPr>
            <p:ph type="title"/>
          </p:nvPr>
        </p:nvSpPr>
        <p:spPr/>
        <p:txBody>
          <a:bodyPr/>
          <a:lstStyle/>
          <a:p>
            <a:r>
              <a:rPr lang="nl-NL" dirty="0"/>
              <a:t>Tijdspad</a:t>
            </a:r>
          </a:p>
        </p:txBody>
      </p:sp>
      <p:pic>
        <p:nvPicPr>
          <p:cNvPr id="33" name="Tijdelijke aanduiding voor afbeelding 32">
            <a:extLst>
              <a:ext uri="{FF2B5EF4-FFF2-40B4-BE49-F238E27FC236}">
                <a16:creationId xmlns:a16="http://schemas.microsoft.com/office/drawing/2014/main" id="{4223231D-AA4E-9B4C-3481-9861405AE0F3}"/>
              </a:ext>
            </a:extLst>
          </p:cNvPr>
          <p:cNvPicPr>
            <a:picLocks noGrp="1" noChangeAspect="1"/>
          </p:cNvPicPr>
          <p:nvPr>
            <p:ph type="pic" sz="quarter" idx="35"/>
          </p:nvPr>
        </p:nvPicPr>
        <p:blipFill>
          <a:blip r:embed="rId3"/>
          <a:srcRect t="460" b="460"/>
          <a:stretch>
            <a:fillRect/>
          </a:stretch>
        </p:blipFill>
        <p:spPr>
          <a:prstGeom prst="rect">
            <a:avLst/>
          </a:prstGeom>
        </p:spPr>
      </p:pic>
      <p:sp>
        <p:nvSpPr>
          <p:cNvPr id="14" name="Tijdelijke aanduiding voor tekst 13">
            <a:extLst>
              <a:ext uri="{FF2B5EF4-FFF2-40B4-BE49-F238E27FC236}">
                <a16:creationId xmlns:a16="http://schemas.microsoft.com/office/drawing/2014/main" id="{21D341AC-DEA0-2ABC-4130-17317841F921}"/>
              </a:ext>
            </a:extLst>
          </p:cNvPr>
          <p:cNvSpPr>
            <a:spLocks noGrp="1"/>
          </p:cNvSpPr>
          <p:nvPr>
            <p:ph type="body" sz="quarter" idx="43"/>
          </p:nvPr>
        </p:nvSpPr>
        <p:spPr>
          <a:xfrm>
            <a:off x="407395" y="3371103"/>
            <a:ext cx="1567771" cy="684216"/>
          </a:xfrm>
        </p:spPr>
        <p:txBody>
          <a:bodyPr/>
          <a:lstStyle/>
          <a:p>
            <a:r>
              <a:rPr lang="nl-NL" b="1" dirty="0"/>
              <a:t>Informeren bewoners</a:t>
            </a:r>
          </a:p>
          <a:p>
            <a:endParaRPr lang="nl-NL" b="1" i="1" dirty="0">
              <a:solidFill>
                <a:schemeClr val="accent1"/>
              </a:solidFill>
            </a:endParaRPr>
          </a:p>
          <a:p>
            <a:endParaRPr lang="nl-NL" b="1" i="1" dirty="0">
              <a:solidFill>
                <a:schemeClr val="accent1"/>
              </a:solidFill>
            </a:endParaRPr>
          </a:p>
          <a:p>
            <a:r>
              <a:rPr lang="nl-NL" dirty="0"/>
              <a:t>Nieuwsbrieven</a:t>
            </a:r>
          </a:p>
          <a:p>
            <a:r>
              <a:rPr lang="nl-NL" dirty="0"/>
              <a:t>Bijeenkomst</a:t>
            </a:r>
          </a:p>
          <a:p>
            <a:endParaRPr lang="nl-NL" dirty="0"/>
          </a:p>
        </p:txBody>
      </p:sp>
      <p:sp>
        <p:nvSpPr>
          <p:cNvPr id="15" name="Tijdelijke aanduiding voor tekst 14">
            <a:extLst>
              <a:ext uri="{FF2B5EF4-FFF2-40B4-BE49-F238E27FC236}">
                <a16:creationId xmlns:a16="http://schemas.microsoft.com/office/drawing/2014/main" id="{304E5A7F-4DD4-0607-A5AF-01D4350E0AFA}"/>
              </a:ext>
            </a:extLst>
          </p:cNvPr>
          <p:cNvSpPr>
            <a:spLocks noGrp="1"/>
          </p:cNvSpPr>
          <p:nvPr>
            <p:ph type="body" sz="quarter" idx="44"/>
          </p:nvPr>
        </p:nvSpPr>
        <p:spPr>
          <a:xfrm>
            <a:off x="2461939" y="3371103"/>
            <a:ext cx="1567771" cy="2359143"/>
          </a:xfrm>
        </p:spPr>
        <p:txBody>
          <a:bodyPr/>
          <a:lstStyle/>
          <a:p>
            <a:r>
              <a:rPr lang="nl-NL" b="1" dirty="0"/>
              <a:t>Vergunning</a:t>
            </a:r>
          </a:p>
          <a:p>
            <a:endParaRPr lang="nl-NL" b="1" dirty="0"/>
          </a:p>
          <a:p>
            <a:endParaRPr lang="nl-NL" b="1" dirty="0"/>
          </a:p>
          <a:p>
            <a:endParaRPr lang="nl-NL" dirty="0"/>
          </a:p>
          <a:p>
            <a:r>
              <a:rPr lang="nl-NL" dirty="0"/>
              <a:t>De gemeente beoordeelt het technische plan</a:t>
            </a:r>
          </a:p>
          <a:p>
            <a:endParaRPr lang="nl-NL" dirty="0"/>
          </a:p>
        </p:txBody>
      </p:sp>
      <p:sp>
        <p:nvSpPr>
          <p:cNvPr id="16" name="Tijdelijke aanduiding voor tekst 15">
            <a:extLst>
              <a:ext uri="{FF2B5EF4-FFF2-40B4-BE49-F238E27FC236}">
                <a16:creationId xmlns:a16="http://schemas.microsoft.com/office/drawing/2014/main" id="{7B79CFE9-7A87-E221-FED5-55209DDE7DA1}"/>
              </a:ext>
            </a:extLst>
          </p:cNvPr>
          <p:cNvSpPr>
            <a:spLocks noGrp="1"/>
          </p:cNvSpPr>
          <p:nvPr>
            <p:ph type="body" sz="quarter" idx="45"/>
          </p:nvPr>
        </p:nvSpPr>
        <p:spPr>
          <a:xfrm>
            <a:off x="4329901" y="3371103"/>
            <a:ext cx="1567771" cy="2359143"/>
          </a:xfrm>
        </p:spPr>
        <p:txBody>
          <a:bodyPr/>
          <a:lstStyle/>
          <a:p>
            <a:r>
              <a:rPr lang="nl-NL" b="1" dirty="0"/>
              <a:t>Adviesaanvraag</a:t>
            </a:r>
          </a:p>
          <a:p>
            <a:endParaRPr lang="nl-NL" b="1" dirty="0"/>
          </a:p>
          <a:p>
            <a:endParaRPr lang="nl-NL" b="1" dirty="0"/>
          </a:p>
          <a:p>
            <a:endParaRPr lang="nl-NL" b="1" dirty="0"/>
          </a:p>
          <a:p>
            <a:r>
              <a:rPr lang="nl-NL" dirty="0"/>
              <a:t>BC heeft 6 weken om advies te geven</a:t>
            </a:r>
          </a:p>
          <a:p>
            <a:r>
              <a:rPr lang="nl-NL" dirty="0"/>
              <a:t>Achterban raadplegen door BC </a:t>
            </a:r>
          </a:p>
          <a:p>
            <a:r>
              <a:rPr lang="nl-NL" dirty="0"/>
              <a:t>Portaal heeft 2 weken om te reageren op het advies</a:t>
            </a:r>
          </a:p>
        </p:txBody>
      </p:sp>
      <p:sp>
        <p:nvSpPr>
          <p:cNvPr id="17" name="Tijdelijke aanduiding voor tekst 16">
            <a:extLst>
              <a:ext uri="{FF2B5EF4-FFF2-40B4-BE49-F238E27FC236}">
                <a16:creationId xmlns:a16="http://schemas.microsoft.com/office/drawing/2014/main" id="{1AAA4507-DE3F-B2B3-709C-326ADF25D158}"/>
              </a:ext>
            </a:extLst>
          </p:cNvPr>
          <p:cNvSpPr>
            <a:spLocks noGrp="1"/>
          </p:cNvSpPr>
          <p:nvPr>
            <p:ph type="body" sz="quarter" idx="46"/>
          </p:nvPr>
        </p:nvSpPr>
        <p:spPr>
          <a:xfrm>
            <a:off x="6161805" y="3371478"/>
            <a:ext cx="1730304" cy="2359143"/>
          </a:xfrm>
        </p:spPr>
        <p:txBody>
          <a:bodyPr/>
          <a:lstStyle/>
          <a:p>
            <a:r>
              <a:rPr lang="nl-NL" b="1" dirty="0"/>
              <a:t>Draagvlakmeting</a:t>
            </a:r>
          </a:p>
          <a:p>
            <a:endParaRPr lang="nl-NL" b="1" dirty="0"/>
          </a:p>
          <a:p>
            <a:endParaRPr lang="nl-NL" b="1" dirty="0"/>
          </a:p>
          <a:p>
            <a:endParaRPr lang="nl-NL" sz="800" dirty="0"/>
          </a:p>
          <a:p>
            <a:r>
              <a:rPr lang="nl-NL" dirty="0"/>
              <a:t>Huurders ontvangen het bewonersboekje</a:t>
            </a:r>
          </a:p>
          <a:p>
            <a:r>
              <a:rPr lang="nl-NL" dirty="0"/>
              <a:t>Bezoek projectwoning / huisbezoek om vragen te beantwoorden</a:t>
            </a:r>
          </a:p>
          <a:p>
            <a:r>
              <a:rPr lang="nl-NL" dirty="0"/>
              <a:t>Huurders brengen hun stem uit</a:t>
            </a:r>
          </a:p>
        </p:txBody>
      </p:sp>
      <p:sp>
        <p:nvSpPr>
          <p:cNvPr id="18" name="Tijdelijke aanduiding voor tekst 17">
            <a:extLst>
              <a:ext uri="{FF2B5EF4-FFF2-40B4-BE49-F238E27FC236}">
                <a16:creationId xmlns:a16="http://schemas.microsoft.com/office/drawing/2014/main" id="{6E538E6D-AA04-C131-A7D5-D15B46954E2B}"/>
              </a:ext>
            </a:extLst>
          </p:cNvPr>
          <p:cNvSpPr>
            <a:spLocks noGrp="1"/>
          </p:cNvSpPr>
          <p:nvPr>
            <p:ph type="body" sz="quarter" idx="47"/>
          </p:nvPr>
        </p:nvSpPr>
        <p:spPr>
          <a:xfrm>
            <a:off x="8311621" y="3371105"/>
            <a:ext cx="1428307" cy="2359143"/>
          </a:xfrm>
        </p:spPr>
        <p:txBody>
          <a:bodyPr/>
          <a:lstStyle/>
          <a:p>
            <a:r>
              <a:rPr lang="nl-NL" b="1" dirty="0"/>
              <a:t>Werk voorbereiding</a:t>
            </a:r>
          </a:p>
          <a:p>
            <a:endParaRPr lang="nl-NL" b="1" dirty="0"/>
          </a:p>
          <a:p>
            <a:endParaRPr lang="nl-NL" b="1" dirty="0"/>
          </a:p>
          <a:p>
            <a:endParaRPr lang="nl-NL" sz="500" dirty="0"/>
          </a:p>
          <a:p>
            <a:r>
              <a:rPr lang="nl-NL" dirty="0"/>
              <a:t>Aannemer bereidt uitvoering voor</a:t>
            </a:r>
          </a:p>
          <a:p>
            <a:endParaRPr lang="nl-NL" dirty="0"/>
          </a:p>
          <a:p>
            <a:r>
              <a:rPr lang="nl-NL" dirty="0"/>
              <a:t>Bewoners worden thuis bezocht met uitleg over werkzaamheden</a:t>
            </a:r>
          </a:p>
        </p:txBody>
      </p:sp>
      <p:sp>
        <p:nvSpPr>
          <p:cNvPr id="19" name="Tijdelijke aanduiding voor tekst 18">
            <a:extLst>
              <a:ext uri="{FF2B5EF4-FFF2-40B4-BE49-F238E27FC236}">
                <a16:creationId xmlns:a16="http://schemas.microsoft.com/office/drawing/2014/main" id="{8AF6C836-797C-A4B1-4DBD-8E109718A3C8}"/>
              </a:ext>
            </a:extLst>
          </p:cNvPr>
          <p:cNvSpPr>
            <a:spLocks noGrp="1"/>
          </p:cNvSpPr>
          <p:nvPr>
            <p:ph type="body" sz="quarter" idx="48"/>
          </p:nvPr>
        </p:nvSpPr>
        <p:spPr>
          <a:xfrm>
            <a:off x="10254936" y="3371104"/>
            <a:ext cx="1567771" cy="2359143"/>
          </a:xfrm>
        </p:spPr>
        <p:txBody>
          <a:bodyPr/>
          <a:lstStyle/>
          <a:p>
            <a:r>
              <a:rPr lang="nl-NL" b="1" dirty="0"/>
              <a:t>Uitvoering</a:t>
            </a:r>
          </a:p>
          <a:p>
            <a:endParaRPr lang="nl-NL" b="1" dirty="0"/>
          </a:p>
          <a:p>
            <a:endParaRPr lang="nl-NL" b="1" dirty="0"/>
          </a:p>
          <a:p>
            <a:endParaRPr lang="nl-NL" b="1" dirty="0"/>
          </a:p>
          <a:p>
            <a:r>
              <a:rPr lang="nl-NL" dirty="0"/>
              <a:t>Werkzaamheden worden uitgevoerd</a:t>
            </a:r>
          </a:p>
        </p:txBody>
      </p:sp>
      <p:sp>
        <p:nvSpPr>
          <p:cNvPr id="5" name="Tijdelijke aanduiding voor dianummer 4">
            <a:extLst>
              <a:ext uri="{FF2B5EF4-FFF2-40B4-BE49-F238E27FC236}">
                <a16:creationId xmlns:a16="http://schemas.microsoft.com/office/drawing/2014/main" id="{CEDA8C2A-AA50-6F7A-DB38-03FA41F3D893}"/>
              </a:ext>
            </a:extLst>
          </p:cNvPr>
          <p:cNvSpPr>
            <a:spLocks noGrp="1"/>
          </p:cNvSpPr>
          <p:nvPr>
            <p:ph type="sldNum" sz="quarter" idx="49"/>
          </p:nvPr>
        </p:nvSpPr>
        <p:spPr/>
        <p:txBody>
          <a:bodyPr/>
          <a:lstStyle/>
          <a:p>
            <a:fld id="{F69CAE4E-E4F4-F540-B523-9F116C7F0B99}" type="slidenum">
              <a:rPr lang="nl-NL" noProof="0" smtClean="0"/>
              <a:pPr/>
              <a:t>10</a:t>
            </a:fld>
            <a:endParaRPr lang="nl-NL" noProof="0" dirty="0"/>
          </a:p>
        </p:txBody>
      </p:sp>
      <p:pic>
        <p:nvPicPr>
          <p:cNvPr id="56" name="Tijdelijke aanduiding voor afbeelding 55">
            <a:extLst>
              <a:ext uri="{FF2B5EF4-FFF2-40B4-BE49-F238E27FC236}">
                <a16:creationId xmlns:a16="http://schemas.microsoft.com/office/drawing/2014/main" id="{3AA5C5B7-AC59-B1F1-DBD7-CF2A7229640E}"/>
              </a:ext>
            </a:extLst>
          </p:cNvPr>
          <p:cNvPicPr>
            <a:picLocks noGrp="1" noChangeAspect="1"/>
          </p:cNvPicPr>
          <p:nvPr>
            <p:ph type="pic" sz="quarter" idx="33"/>
          </p:nvPr>
        </p:nvPicPr>
        <p:blipFill>
          <a:blip r:embed="rId4"/>
          <a:srcRect t="9" b="9"/>
          <a:stretch>
            <a:fillRect/>
          </a:stretch>
        </p:blipFill>
        <p:spPr>
          <a:prstGeom prst="rect">
            <a:avLst/>
          </a:prstGeom>
        </p:spPr>
      </p:pic>
      <p:sp>
        <p:nvSpPr>
          <p:cNvPr id="11" name="Tijdelijke aanduiding voor afbeelding 10">
            <a:extLst>
              <a:ext uri="{FF2B5EF4-FFF2-40B4-BE49-F238E27FC236}">
                <a16:creationId xmlns:a16="http://schemas.microsoft.com/office/drawing/2014/main" id="{C327F418-D1BA-4068-8F05-915D49353DA1}"/>
              </a:ext>
            </a:extLst>
          </p:cNvPr>
          <p:cNvSpPr>
            <a:spLocks noGrp="1"/>
          </p:cNvSpPr>
          <p:nvPr>
            <p:ph type="pic" sz="quarter" idx="34"/>
          </p:nvPr>
        </p:nvSpPr>
        <p:spPr/>
        <p:txBody>
          <a:bodyPr/>
          <a:lstStyle/>
          <a:p>
            <a:endParaRPr lang="nl-NL"/>
          </a:p>
        </p:txBody>
      </p:sp>
      <p:sp>
        <p:nvSpPr>
          <p:cNvPr id="20" name="Rounded Rectangle 185">
            <a:extLst>
              <a:ext uri="{FF2B5EF4-FFF2-40B4-BE49-F238E27FC236}">
                <a16:creationId xmlns:a16="http://schemas.microsoft.com/office/drawing/2014/main" id="{4B411F22-2446-2885-638D-C5AC33636907}"/>
              </a:ext>
            </a:extLst>
          </p:cNvPr>
          <p:cNvSpPr/>
          <p:nvPr/>
        </p:nvSpPr>
        <p:spPr>
          <a:xfrm>
            <a:off x="4778375" y="2285542"/>
            <a:ext cx="670825" cy="667309"/>
          </a:xfrm>
          <a:prstGeom prst="roundRect">
            <a:avLst>
              <a:gd name="adj" fmla="val 62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27" name="Group 109">
            <a:extLst>
              <a:ext uri="{FF2B5EF4-FFF2-40B4-BE49-F238E27FC236}">
                <a16:creationId xmlns:a16="http://schemas.microsoft.com/office/drawing/2014/main" id="{A8B2114C-5E5C-3B37-1EAE-B8E77975F257}"/>
              </a:ext>
            </a:extLst>
          </p:cNvPr>
          <p:cNvGrpSpPr/>
          <p:nvPr/>
        </p:nvGrpSpPr>
        <p:grpSpPr>
          <a:xfrm>
            <a:off x="8695106" y="2282027"/>
            <a:ext cx="671849" cy="670824"/>
            <a:chOff x="10924137" y="3803891"/>
            <a:chExt cx="555247" cy="554400"/>
          </a:xfrm>
        </p:grpSpPr>
        <p:sp>
          <p:nvSpPr>
            <p:cNvPr id="28" name="Rounded Rectangle 111">
              <a:extLst>
                <a:ext uri="{FF2B5EF4-FFF2-40B4-BE49-F238E27FC236}">
                  <a16:creationId xmlns:a16="http://schemas.microsoft.com/office/drawing/2014/main" id="{D14994C3-2DF9-E126-AA27-143A18D65F42}"/>
                </a:ext>
              </a:extLst>
            </p:cNvPr>
            <p:cNvSpPr/>
            <p:nvPr/>
          </p:nvSpPr>
          <p:spPr>
            <a:xfrm>
              <a:off x="10924137" y="3803891"/>
              <a:ext cx="554401" cy="551495"/>
            </a:xfrm>
            <a:prstGeom prst="roundRect">
              <a:avLst>
                <a:gd name="adj" fmla="val 62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9" name="Afbeelding 8" descr="Afbeelding met Lettertype, Graphics, symbool, logo&#10;&#10;Automatisch gegenereerde beschrijving">
              <a:extLst>
                <a:ext uri="{FF2B5EF4-FFF2-40B4-BE49-F238E27FC236}">
                  <a16:creationId xmlns:a16="http://schemas.microsoft.com/office/drawing/2014/main" id="{5AD8CBF2-B122-3426-00DF-C42DDB3FEE10}"/>
                </a:ext>
              </a:extLst>
            </p:cNvPr>
            <p:cNvPicPr>
              <a:picLocks noChangeAspect="1"/>
            </p:cNvPicPr>
            <p:nvPr/>
          </p:nvPicPr>
          <p:blipFill>
            <a:blip r:embed="rId5"/>
            <a:stretch>
              <a:fillRect/>
            </a:stretch>
          </p:blipFill>
          <p:spPr>
            <a:xfrm>
              <a:off x="10924984" y="3803891"/>
              <a:ext cx="554400" cy="554400"/>
            </a:xfrm>
            <a:prstGeom prst="rect">
              <a:avLst/>
            </a:prstGeom>
          </p:spPr>
        </p:pic>
      </p:grpSp>
      <p:sp>
        <p:nvSpPr>
          <p:cNvPr id="3" name="Tijdelijke aanduiding voor tekst 13">
            <a:extLst>
              <a:ext uri="{FF2B5EF4-FFF2-40B4-BE49-F238E27FC236}">
                <a16:creationId xmlns:a16="http://schemas.microsoft.com/office/drawing/2014/main" id="{8D04C533-4DC2-9F4B-237D-379B2D04CF82}"/>
              </a:ext>
            </a:extLst>
          </p:cNvPr>
          <p:cNvSpPr txBox="1">
            <a:spLocks/>
          </p:cNvSpPr>
          <p:nvPr/>
        </p:nvSpPr>
        <p:spPr>
          <a:xfrm>
            <a:off x="432724" y="4073416"/>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Vanaf maart 2025</a:t>
            </a:r>
          </a:p>
        </p:txBody>
      </p:sp>
      <p:sp>
        <p:nvSpPr>
          <p:cNvPr id="4" name="Tijdelijke aanduiding voor tekst 13">
            <a:extLst>
              <a:ext uri="{FF2B5EF4-FFF2-40B4-BE49-F238E27FC236}">
                <a16:creationId xmlns:a16="http://schemas.microsoft.com/office/drawing/2014/main" id="{3450D57F-A6B8-47E9-FC82-BAD213F53AA8}"/>
              </a:ext>
            </a:extLst>
          </p:cNvPr>
          <p:cNvSpPr txBox="1">
            <a:spLocks/>
          </p:cNvSpPr>
          <p:nvPr/>
        </p:nvSpPr>
        <p:spPr>
          <a:xfrm>
            <a:off x="2461939" y="4055319"/>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Vanaf april 2025</a:t>
            </a:r>
          </a:p>
          <a:p>
            <a:endParaRPr lang="nl-NL" dirty="0"/>
          </a:p>
        </p:txBody>
      </p:sp>
      <p:sp>
        <p:nvSpPr>
          <p:cNvPr id="7" name="Tijdelijke aanduiding voor tekst 13">
            <a:extLst>
              <a:ext uri="{FF2B5EF4-FFF2-40B4-BE49-F238E27FC236}">
                <a16:creationId xmlns:a16="http://schemas.microsoft.com/office/drawing/2014/main" id="{C4CD70B9-C1FD-1A84-F528-2D59CEFB9F24}"/>
              </a:ext>
            </a:extLst>
          </p:cNvPr>
          <p:cNvSpPr txBox="1">
            <a:spLocks/>
          </p:cNvSpPr>
          <p:nvPr/>
        </p:nvSpPr>
        <p:spPr>
          <a:xfrm>
            <a:off x="4333058" y="4048592"/>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april - mei 2025</a:t>
            </a:r>
          </a:p>
          <a:p>
            <a:endParaRPr lang="nl-NL" dirty="0"/>
          </a:p>
        </p:txBody>
      </p:sp>
      <p:sp>
        <p:nvSpPr>
          <p:cNvPr id="8" name="Tijdelijke aanduiding voor tekst 13">
            <a:extLst>
              <a:ext uri="{FF2B5EF4-FFF2-40B4-BE49-F238E27FC236}">
                <a16:creationId xmlns:a16="http://schemas.microsoft.com/office/drawing/2014/main" id="{7C452DDD-C8C6-91C7-8F9B-85EF4AB51071}"/>
              </a:ext>
            </a:extLst>
          </p:cNvPr>
          <p:cNvSpPr txBox="1">
            <a:spLocks/>
          </p:cNvSpPr>
          <p:nvPr/>
        </p:nvSpPr>
        <p:spPr>
          <a:xfrm>
            <a:off x="6096000" y="4048591"/>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juni 2025</a:t>
            </a:r>
          </a:p>
          <a:p>
            <a:endParaRPr lang="nl-NL" dirty="0"/>
          </a:p>
        </p:txBody>
      </p:sp>
      <p:sp>
        <p:nvSpPr>
          <p:cNvPr id="23" name="Tijdelijke aanduiding voor tekst 13">
            <a:extLst>
              <a:ext uri="{FF2B5EF4-FFF2-40B4-BE49-F238E27FC236}">
                <a16:creationId xmlns:a16="http://schemas.microsoft.com/office/drawing/2014/main" id="{E5E3704F-C0E4-1675-55B4-8763198818E2}"/>
              </a:ext>
            </a:extLst>
          </p:cNvPr>
          <p:cNvSpPr txBox="1">
            <a:spLocks/>
          </p:cNvSpPr>
          <p:nvPr/>
        </p:nvSpPr>
        <p:spPr>
          <a:xfrm>
            <a:off x="8252198" y="4048590"/>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vanaf juli 2025</a:t>
            </a:r>
          </a:p>
          <a:p>
            <a:endParaRPr lang="nl-NL" sz="200" dirty="0"/>
          </a:p>
        </p:txBody>
      </p:sp>
      <p:sp>
        <p:nvSpPr>
          <p:cNvPr id="24" name="Tijdelijke aanduiding voor tekst 13">
            <a:extLst>
              <a:ext uri="{FF2B5EF4-FFF2-40B4-BE49-F238E27FC236}">
                <a16:creationId xmlns:a16="http://schemas.microsoft.com/office/drawing/2014/main" id="{DC633D2F-AAB5-5AA0-5294-352F9BF3B668}"/>
              </a:ext>
            </a:extLst>
          </p:cNvPr>
          <p:cNvSpPr txBox="1">
            <a:spLocks/>
          </p:cNvSpPr>
          <p:nvPr/>
        </p:nvSpPr>
        <p:spPr>
          <a:xfrm>
            <a:off x="10314271" y="4039505"/>
            <a:ext cx="1567771" cy="25802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SzPct val="95000"/>
              <a:buFont typeface="Arial" panose="020B0604020202020204" pitchFamily="34" charset="0"/>
              <a:buNone/>
              <a:defRPr sz="1200" kern="1200">
                <a:solidFill>
                  <a:schemeClr val="tx1"/>
                </a:solidFill>
                <a:latin typeface="+mj-lt"/>
                <a:ea typeface="+mn-ea"/>
                <a:cs typeface="+mn-cs"/>
              </a:defRPr>
            </a:lvl1pPr>
            <a:lvl2pPr marL="457200" indent="0" algn="ctr" defTabSz="914400" rtl="0" eaLnBrk="1" latinLnBrk="0" hangingPunct="1">
              <a:lnSpc>
                <a:spcPct val="100000"/>
              </a:lnSpc>
              <a:spcBef>
                <a:spcPts val="0"/>
              </a:spcBef>
              <a:spcAft>
                <a:spcPts val="1000"/>
              </a:spcAft>
              <a:buClr>
                <a:schemeClr val="accent1"/>
              </a:buClr>
              <a:buFont typeface="Courier New" panose="02070309020205020404" pitchFamily="49" charset="0"/>
              <a:buNone/>
              <a:defRPr sz="1400" kern="1200">
                <a:solidFill>
                  <a:schemeClr val="tx1"/>
                </a:solidFill>
                <a:latin typeface="+mj-lt"/>
                <a:ea typeface="+mn-ea"/>
                <a:cs typeface="+mn-cs"/>
              </a:defRPr>
            </a:lvl2pPr>
            <a:lvl3pPr marL="91440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najaar 2025 –     najaar 2026</a:t>
            </a:r>
          </a:p>
          <a:p>
            <a:endParaRPr lang="nl-NL" dirty="0"/>
          </a:p>
        </p:txBody>
      </p:sp>
      <p:pic>
        <p:nvPicPr>
          <p:cNvPr id="22" name="Tijdelijke aanduiding voor afbeelding 54">
            <a:extLst>
              <a:ext uri="{FF2B5EF4-FFF2-40B4-BE49-F238E27FC236}">
                <a16:creationId xmlns:a16="http://schemas.microsoft.com/office/drawing/2014/main" id="{79EA7046-743F-6AC7-D671-0514171301F3}"/>
              </a:ext>
            </a:extLst>
          </p:cNvPr>
          <p:cNvPicPr>
            <a:picLocks noGrp="1" noChangeAspect="1"/>
          </p:cNvPicPr>
          <p:nvPr>
            <p:ph type="pic" sz="quarter" idx="10"/>
          </p:nvPr>
        </p:nvPicPr>
        <p:blipFill>
          <a:blip r:embed="rId6"/>
          <a:srcRect t="17" b="17"/>
          <a:stretch>
            <a:fillRect/>
          </a:stretch>
        </p:blipFill>
        <p:spPr>
          <a:xfrm>
            <a:off x="882650" y="2286000"/>
            <a:ext cx="690563" cy="684213"/>
          </a:xfrm>
          <a:prstGeom prst="rect">
            <a:avLst/>
          </a:prstGeom>
        </p:spPr>
      </p:pic>
      <p:grpSp>
        <p:nvGrpSpPr>
          <p:cNvPr id="35" name="Group 184">
            <a:extLst>
              <a:ext uri="{FF2B5EF4-FFF2-40B4-BE49-F238E27FC236}">
                <a16:creationId xmlns:a16="http://schemas.microsoft.com/office/drawing/2014/main" id="{2107059A-5CE2-941D-572C-886E808CE96F}"/>
              </a:ext>
            </a:extLst>
          </p:cNvPr>
          <p:cNvGrpSpPr/>
          <p:nvPr/>
        </p:nvGrpSpPr>
        <p:grpSpPr>
          <a:xfrm>
            <a:off x="4777495" y="2272323"/>
            <a:ext cx="671705" cy="670824"/>
            <a:chOff x="1640289" y="4731850"/>
            <a:chExt cx="555128" cy="554400"/>
          </a:xfrm>
        </p:grpSpPr>
        <p:sp>
          <p:nvSpPr>
            <p:cNvPr id="36" name="Rounded Rectangle 185">
              <a:extLst>
                <a:ext uri="{FF2B5EF4-FFF2-40B4-BE49-F238E27FC236}">
                  <a16:creationId xmlns:a16="http://schemas.microsoft.com/office/drawing/2014/main" id="{350CB602-C2DC-BCA4-E66E-8B8F5B7BE25C}"/>
                </a:ext>
              </a:extLst>
            </p:cNvPr>
            <p:cNvSpPr/>
            <p:nvPr/>
          </p:nvSpPr>
          <p:spPr>
            <a:xfrm>
              <a:off x="1640289" y="4731850"/>
              <a:ext cx="554401" cy="551495"/>
            </a:xfrm>
            <a:prstGeom prst="roundRect">
              <a:avLst>
                <a:gd name="adj" fmla="val 62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7" name="Afbeelding 6" descr="Afbeelding met logo, schermopname, ontwerp&#10;&#10;Automatisch gegenereerde beschrijving">
              <a:extLst>
                <a:ext uri="{FF2B5EF4-FFF2-40B4-BE49-F238E27FC236}">
                  <a16:creationId xmlns:a16="http://schemas.microsoft.com/office/drawing/2014/main" id="{01D077B0-BE92-B829-EDC6-960840961861}"/>
                </a:ext>
              </a:extLst>
            </p:cNvPr>
            <p:cNvPicPr>
              <a:picLocks noChangeAspect="1"/>
            </p:cNvPicPr>
            <p:nvPr/>
          </p:nvPicPr>
          <p:blipFill>
            <a:blip r:embed="rId7"/>
            <a:stretch>
              <a:fillRect/>
            </a:stretch>
          </p:blipFill>
          <p:spPr>
            <a:xfrm>
              <a:off x="1641017" y="4731850"/>
              <a:ext cx="554400" cy="554400"/>
            </a:xfrm>
            <a:prstGeom prst="rect">
              <a:avLst/>
            </a:prstGeom>
          </p:spPr>
        </p:pic>
      </p:grpSp>
      <p:pic>
        <p:nvPicPr>
          <p:cNvPr id="38" name="Afbeelding 37" descr="Afbeelding met symbool, Lettertype, lijn, Graphics&#10;&#10;Automatisch gegenereerde beschrijving">
            <a:extLst>
              <a:ext uri="{FF2B5EF4-FFF2-40B4-BE49-F238E27FC236}">
                <a16:creationId xmlns:a16="http://schemas.microsoft.com/office/drawing/2014/main" id="{128FA1F6-A8BD-CAE1-C8D3-B522C430E3F9}"/>
              </a:ext>
            </a:extLst>
          </p:cNvPr>
          <p:cNvPicPr>
            <a:picLocks noChangeAspect="1"/>
          </p:cNvPicPr>
          <p:nvPr/>
        </p:nvPicPr>
        <p:blipFill>
          <a:blip r:embed="rId8"/>
          <a:stretch>
            <a:fillRect/>
          </a:stretch>
        </p:blipFill>
        <p:spPr>
          <a:xfrm>
            <a:off x="2824316" y="2298852"/>
            <a:ext cx="670824" cy="670824"/>
          </a:xfrm>
          <a:prstGeom prst="rect">
            <a:avLst/>
          </a:prstGeom>
        </p:spPr>
      </p:pic>
      <p:sp>
        <p:nvSpPr>
          <p:cNvPr id="2" name="Ovaal 1">
            <a:extLst>
              <a:ext uri="{FF2B5EF4-FFF2-40B4-BE49-F238E27FC236}">
                <a16:creationId xmlns:a16="http://schemas.microsoft.com/office/drawing/2014/main" id="{12F43F18-17B9-CD49-91FE-A0F32A9AAA95}"/>
              </a:ext>
            </a:extLst>
          </p:cNvPr>
          <p:cNvSpPr/>
          <p:nvPr/>
        </p:nvSpPr>
        <p:spPr>
          <a:xfrm>
            <a:off x="5927906" y="4242299"/>
            <a:ext cx="2166231" cy="2101116"/>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903F57E9-BEE3-3E90-5E85-73809B1754A2}"/>
              </a:ext>
            </a:extLst>
          </p:cNvPr>
          <p:cNvSpPr/>
          <p:nvPr/>
        </p:nvSpPr>
        <p:spPr>
          <a:xfrm>
            <a:off x="8107587" y="5292857"/>
            <a:ext cx="1880059" cy="1129789"/>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B17F0366-2E1C-6E73-A589-3C1746BFCFDC}"/>
              </a:ext>
            </a:extLst>
          </p:cNvPr>
          <p:cNvSpPr/>
          <p:nvPr/>
        </p:nvSpPr>
        <p:spPr>
          <a:xfrm>
            <a:off x="10158126" y="4428008"/>
            <a:ext cx="1880059" cy="768832"/>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989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54A3-C222-AA4D-0920-FFAF67E502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F989DD-50B4-8B7F-2CE2-2A974FF370CF}"/>
              </a:ext>
            </a:extLst>
          </p:cNvPr>
          <p:cNvSpPr>
            <a:spLocks noGrp="1"/>
          </p:cNvSpPr>
          <p:nvPr>
            <p:ph type="title"/>
          </p:nvPr>
        </p:nvSpPr>
        <p:spPr/>
        <p:txBody>
          <a:bodyPr/>
          <a:lstStyle/>
          <a:p>
            <a:r>
              <a:rPr lang="nl-NL" dirty="0"/>
              <a:t>Koffie break</a:t>
            </a:r>
          </a:p>
        </p:txBody>
      </p:sp>
      <p:sp>
        <p:nvSpPr>
          <p:cNvPr id="3" name="Tijdelijke aanduiding voor inhoud 2">
            <a:extLst>
              <a:ext uri="{FF2B5EF4-FFF2-40B4-BE49-F238E27FC236}">
                <a16:creationId xmlns:a16="http://schemas.microsoft.com/office/drawing/2014/main" id="{F56E32BD-6734-8844-62C9-AA247676C954}"/>
              </a:ext>
            </a:extLst>
          </p:cNvPr>
          <p:cNvSpPr>
            <a:spLocks noGrp="1"/>
          </p:cNvSpPr>
          <p:nvPr>
            <p:ph sz="quarter" idx="15"/>
          </p:nvPr>
        </p:nvSpPr>
        <p:spPr>
          <a:xfrm>
            <a:off x="673100" y="2489199"/>
            <a:ext cx="7958138" cy="3997325"/>
          </a:xfrm>
        </p:spPr>
        <p:txBody>
          <a:bodyPr/>
          <a:lstStyle/>
          <a:p>
            <a:pPr>
              <a:lnSpc>
                <a:spcPct val="150000"/>
              </a:lnSpc>
            </a:pPr>
            <a:r>
              <a:rPr lang="nl-NL" dirty="0"/>
              <a:t>Schrijf uw belangrijkste vragen op een kaartje en lever deze bij ons in.</a:t>
            </a:r>
          </a:p>
          <a:p>
            <a:pPr>
              <a:lnSpc>
                <a:spcPct val="150000"/>
              </a:lnSpc>
            </a:pPr>
            <a:r>
              <a:rPr lang="nl-NL" dirty="0"/>
              <a:t>Na de koffie break beantwoorden we de meest gestelde vragen. </a:t>
            </a:r>
          </a:p>
          <a:p>
            <a:pPr>
              <a:lnSpc>
                <a:spcPct val="150000"/>
              </a:lnSpc>
            </a:pPr>
            <a:r>
              <a:rPr lang="nl-NL" dirty="0"/>
              <a:t>Vragen over uw persoonlijke situatie stelt u op de informatiemarkt. </a:t>
            </a:r>
          </a:p>
        </p:txBody>
      </p:sp>
      <p:sp>
        <p:nvSpPr>
          <p:cNvPr id="4" name="Tijdelijke aanduiding voor dianummer 3">
            <a:extLst>
              <a:ext uri="{FF2B5EF4-FFF2-40B4-BE49-F238E27FC236}">
                <a16:creationId xmlns:a16="http://schemas.microsoft.com/office/drawing/2014/main" id="{DD4F47ED-13DE-1A3C-3C0E-9B24074485AD}"/>
              </a:ext>
            </a:extLst>
          </p:cNvPr>
          <p:cNvSpPr>
            <a:spLocks noGrp="1"/>
          </p:cNvSpPr>
          <p:nvPr>
            <p:ph type="sldNum" sz="quarter" idx="14"/>
          </p:nvPr>
        </p:nvSpPr>
        <p:spPr/>
        <p:txBody>
          <a:bodyPr/>
          <a:lstStyle/>
          <a:p>
            <a:fld id="{F69CAE4E-E4F4-F540-B523-9F116C7F0B99}" type="slidenum">
              <a:rPr lang="nl-NL" noProof="0" smtClean="0"/>
              <a:pPr/>
              <a:t>11</a:t>
            </a:fld>
            <a:endParaRPr lang="nl-NL" noProof="0" dirty="0"/>
          </a:p>
        </p:txBody>
      </p:sp>
      <p:grpSp>
        <p:nvGrpSpPr>
          <p:cNvPr id="5" name="Group 1">
            <a:extLst>
              <a:ext uri="{FF2B5EF4-FFF2-40B4-BE49-F238E27FC236}">
                <a16:creationId xmlns:a16="http://schemas.microsoft.com/office/drawing/2014/main" id="{43F9DF3E-964D-32F5-DB79-F4C4DCD55047}"/>
              </a:ext>
            </a:extLst>
          </p:cNvPr>
          <p:cNvGrpSpPr/>
          <p:nvPr/>
        </p:nvGrpSpPr>
        <p:grpSpPr>
          <a:xfrm>
            <a:off x="4344478" y="766849"/>
            <a:ext cx="1427672" cy="1265151"/>
            <a:chOff x="4426205" y="2875618"/>
            <a:chExt cx="554715" cy="554400"/>
          </a:xfrm>
        </p:grpSpPr>
        <p:sp>
          <p:nvSpPr>
            <p:cNvPr id="6" name="Rounded Rectangle 221">
              <a:extLst>
                <a:ext uri="{FF2B5EF4-FFF2-40B4-BE49-F238E27FC236}">
                  <a16:creationId xmlns:a16="http://schemas.microsoft.com/office/drawing/2014/main" id="{040069CC-EA04-BF30-93F5-3EE3BA4CA001}"/>
                </a:ext>
              </a:extLst>
            </p:cNvPr>
            <p:cNvSpPr/>
            <p:nvPr/>
          </p:nvSpPr>
          <p:spPr>
            <a:xfrm>
              <a:off x="4426519" y="2875618"/>
              <a:ext cx="554401" cy="551495"/>
            </a:xfrm>
            <a:prstGeom prst="roundRect">
              <a:avLst>
                <a:gd name="adj" fmla="val 62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Afbeelding 48" descr="Afbeelding met logo, symbool, Graphics, Lettertype&#10;&#10;Automatisch gegenereerde beschrijving">
              <a:extLst>
                <a:ext uri="{FF2B5EF4-FFF2-40B4-BE49-F238E27FC236}">
                  <a16:creationId xmlns:a16="http://schemas.microsoft.com/office/drawing/2014/main" id="{AFFEF399-D90C-0E8F-26D1-DC29CF7FDB23}"/>
                </a:ext>
              </a:extLst>
            </p:cNvPr>
            <p:cNvPicPr>
              <a:picLocks noChangeAspect="1"/>
            </p:cNvPicPr>
            <p:nvPr/>
          </p:nvPicPr>
          <p:blipFill>
            <a:blip r:embed="rId2"/>
            <a:stretch>
              <a:fillRect/>
            </a:stretch>
          </p:blipFill>
          <p:spPr>
            <a:xfrm>
              <a:off x="4426205" y="2875618"/>
              <a:ext cx="554400" cy="554400"/>
            </a:xfrm>
            <a:prstGeom prst="rect">
              <a:avLst/>
            </a:prstGeom>
          </p:spPr>
        </p:pic>
      </p:grpSp>
    </p:spTree>
    <p:extLst>
      <p:ext uri="{BB962C8B-B14F-4D97-AF65-F5344CB8AC3E}">
        <p14:creationId xmlns:p14="http://schemas.microsoft.com/office/powerpoint/2010/main" val="319867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7674-22BC-3D18-6B23-B986B011EF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B7DEE2-62A3-9529-7CA5-3DD63B5822FF}"/>
              </a:ext>
            </a:extLst>
          </p:cNvPr>
          <p:cNvSpPr>
            <a:spLocks noGrp="1"/>
          </p:cNvSpPr>
          <p:nvPr>
            <p:ph type="title"/>
          </p:nvPr>
        </p:nvSpPr>
        <p:spPr/>
        <p:txBody>
          <a:bodyPr/>
          <a:lstStyle/>
          <a:p>
            <a:r>
              <a:rPr lang="nl-NL" dirty="0"/>
              <a:t>Informatie markt</a:t>
            </a:r>
          </a:p>
        </p:txBody>
      </p:sp>
      <p:sp>
        <p:nvSpPr>
          <p:cNvPr id="3" name="Tijdelijke aanduiding voor inhoud 2">
            <a:extLst>
              <a:ext uri="{FF2B5EF4-FFF2-40B4-BE49-F238E27FC236}">
                <a16:creationId xmlns:a16="http://schemas.microsoft.com/office/drawing/2014/main" id="{9B7645A4-FE55-C1C6-EE3A-161762DA1AE3}"/>
              </a:ext>
            </a:extLst>
          </p:cNvPr>
          <p:cNvSpPr>
            <a:spLocks noGrp="1"/>
          </p:cNvSpPr>
          <p:nvPr>
            <p:ph sz="quarter" idx="15"/>
          </p:nvPr>
        </p:nvSpPr>
        <p:spPr>
          <a:xfrm>
            <a:off x="673100" y="1951745"/>
            <a:ext cx="7958138" cy="4534780"/>
          </a:xfrm>
        </p:spPr>
        <p:txBody>
          <a:bodyPr/>
          <a:lstStyle/>
          <a:p>
            <a:pPr>
              <a:lnSpc>
                <a:spcPct val="150000"/>
              </a:lnSpc>
            </a:pPr>
            <a:r>
              <a:rPr lang="nl-NL" dirty="0"/>
              <a:t>Stel al uw vragen!</a:t>
            </a:r>
          </a:p>
          <a:p>
            <a:pPr>
              <a:lnSpc>
                <a:spcPct val="150000"/>
              </a:lnSpc>
            </a:pPr>
            <a:r>
              <a:rPr lang="nl-NL" dirty="0"/>
              <a:t>Tafeltjes:</a:t>
            </a:r>
          </a:p>
          <a:p>
            <a:pPr lvl="1">
              <a:lnSpc>
                <a:spcPct val="150000"/>
              </a:lnSpc>
            </a:pPr>
            <a:r>
              <a:rPr lang="nl-NL" dirty="0"/>
              <a:t>Bewonersbegeleiders Portaal en elk®</a:t>
            </a:r>
          </a:p>
          <a:p>
            <a:pPr lvl="1">
              <a:lnSpc>
                <a:spcPct val="150000"/>
              </a:lnSpc>
            </a:pPr>
            <a:r>
              <a:rPr lang="nl-NL" dirty="0"/>
              <a:t>Uitleg over de werkzaamheden door medewerkers elk®</a:t>
            </a:r>
          </a:p>
          <a:p>
            <a:pPr lvl="1">
              <a:lnSpc>
                <a:spcPct val="150000"/>
              </a:lnSpc>
            </a:pPr>
            <a:r>
              <a:rPr lang="nl-NL" dirty="0"/>
              <a:t>Informatie over </a:t>
            </a:r>
            <a:r>
              <a:rPr lang="nl-NL" dirty="0" err="1"/>
              <a:t>Climarad</a:t>
            </a:r>
            <a:endParaRPr lang="nl-NL" dirty="0"/>
          </a:p>
          <a:p>
            <a:pPr lvl="1">
              <a:lnSpc>
                <a:spcPct val="150000"/>
              </a:lnSpc>
            </a:pPr>
            <a:r>
              <a:rPr lang="nl-NL" dirty="0"/>
              <a:t>Uitleg over werkzaamheden zolders / </a:t>
            </a:r>
            <a:r>
              <a:rPr lang="nl-NL" dirty="0" err="1"/>
              <a:t>ZAV’s</a:t>
            </a:r>
            <a:endParaRPr lang="nl-NL" dirty="0"/>
          </a:p>
          <a:p>
            <a:pPr lvl="1">
              <a:lnSpc>
                <a:spcPct val="150000"/>
              </a:lnSpc>
            </a:pPr>
            <a:r>
              <a:rPr lang="nl-NL" dirty="0"/>
              <a:t>Bewonerscommissie</a:t>
            </a:r>
          </a:p>
          <a:p>
            <a:pPr>
              <a:lnSpc>
                <a:spcPct val="150000"/>
              </a:lnSpc>
            </a:pPr>
            <a:r>
              <a:rPr lang="nl-NL" u="sng" dirty="0"/>
              <a:t>Bewoners eengezinswoningen</a:t>
            </a:r>
            <a:r>
              <a:rPr lang="nl-NL" dirty="0"/>
              <a:t>: geef uw mening over:</a:t>
            </a:r>
          </a:p>
          <a:p>
            <a:pPr lvl="1">
              <a:lnSpc>
                <a:spcPct val="150000"/>
              </a:lnSpc>
            </a:pPr>
            <a:r>
              <a:rPr lang="nl-NL" dirty="0"/>
              <a:t>Zonwerend glas </a:t>
            </a:r>
          </a:p>
          <a:p>
            <a:pPr lvl="1">
              <a:lnSpc>
                <a:spcPct val="150000"/>
              </a:lnSpc>
            </a:pPr>
            <a:r>
              <a:rPr lang="nl-NL" dirty="0"/>
              <a:t>Privacy schermen </a:t>
            </a:r>
          </a:p>
        </p:txBody>
      </p:sp>
      <p:sp>
        <p:nvSpPr>
          <p:cNvPr id="4" name="Tijdelijke aanduiding voor dianummer 3">
            <a:extLst>
              <a:ext uri="{FF2B5EF4-FFF2-40B4-BE49-F238E27FC236}">
                <a16:creationId xmlns:a16="http://schemas.microsoft.com/office/drawing/2014/main" id="{68A04B98-A3AB-7B62-7CFA-BED12F31B0FE}"/>
              </a:ext>
            </a:extLst>
          </p:cNvPr>
          <p:cNvSpPr>
            <a:spLocks noGrp="1"/>
          </p:cNvSpPr>
          <p:nvPr>
            <p:ph type="sldNum" sz="quarter" idx="14"/>
          </p:nvPr>
        </p:nvSpPr>
        <p:spPr/>
        <p:txBody>
          <a:bodyPr/>
          <a:lstStyle/>
          <a:p>
            <a:fld id="{F69CAE4E-E4F4-F540-B523-9F116C7F0B99}" type="slidenum">
              <a:rPr lang="nl-NL" noProof="0" smtClean="0"/>
              <a:pPr/>
              <a:t>12</a:t>
            </a:fld>
            <a:endParaRPr lang="nl-NL" noProof="0" dirty="0"/>
          </a:p>
        </p:txBody>
      </p:sp>
    </p:spTree>
    <p:extLst>
      <p:ext uri="{BB962C8B-B14F-4D97-AF65-F5344CB8AC3E}">
        <p14:creationId xmlns:p14="http://schemas.microsoft.com/office/powerpoint/2010/main" val="216452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D5FEEF4-CC75-C270-A795-BD92E854F88C}"/>
              </a:ext>
            </a:extLst>
          </p:cNvPr>
          <p:cNvSpPr>
            <a:spLocks noGrp="1"/>
          </p:cNvSpPr>
          <p:nvPr>
            <p:ph type="body" sz="quarter" idx="10"/>
          </p:nvPr>
        </p:nvSpPr>
        <p:spPr>
          <a:xfrm>
            <a:off x="756329" y="2028825"/>
            <a:ext cx="9790750" cy="2591407"/>
          </a:xfrm>
        </p:spPr>
        <p:txBody>
          <a:bodyPr numCol="2"/>
          <a:lstStyle/>
          <a:p>
            <a:pPr marL="342900" indent="-342900">
              <a:lnSpc>
                <a:spcPct val="150000"/>
              </a:lnSpc>
              <a:buFont typeface="Arial" panose="020B0604020202020204" pitchFamily="34" charset="0"/>
              <a:buChar char="•"/>
            </a:pPr>
            <a:r>
              <a:rPr lang="nl-NL" sz="2000" dirty="0">
                <a:solidFill>
                  <a:schemeClr val="tx2"/>
                </a:solidFill>
              </a:rPr>
              <a:t>Aanwezig vanavond: Portaal, elk®    en bewonerscommissie</a:t>
            </a:r>
          </a:p>
          <a:p>
            <a:pPr marL="342900" indent="-342900">
              <a:lnSpc>
                <a:spcPct val="150000"/>
              </a:lnSpc>
              <a:buFont typeface="Arial" panose="020B0604020202020204" pitchFamily="34" charset="0"/>
              <a:buChar char="•"/>
            </a:pPr>
            <a:r>
              <a:rPr lang="nl-NL" sz="2000" dirty="0">
                <a:solidFill>
                  <a:schemeClr val="tx2"/>
                </a:solidFill>
              </a:rPr>
              <a:t>Samenvatting werkzaamheden</a:t>
            </a:r>
          </a:p>
          <a:p>
            <a:pPr marL="342900" indent="-342900">
              <a:lnSpc>
                <a:spcPct val="150000"/>
              </a:lnSpc>
              <a:buFont typeface="Arial" panose="020B0604020202020204" pitchFamily="34" charset="0"/>
              <a:buChar char="•"/>
            </a:pPr>
            <a:r>
              <a:rPr lang="nl-NL" sz="2000" dirty="0">
                <a:solidFill>
                  <a:schemeClr val="tx2"/>
                </a:solidFill>
              </a:rPr>
              <a:t>Projectwoning Ververstraat 13</a:t>
            </a:r>
          </a:p>
          <a:p>
            <a:pPr marL="342900" indent="-342900">
              <a:lnSpc>
                <a:spcPct val="150000"/>
              </a:lnSpc>
              <a:buFont typeface="Arial" panose="020B0604020202020204" pitchFamily="34" charset="0"/>
              <a:buChar char="•"/>
            </a:pPr>
            <a:r>
              <a:rPr lang="nl-NL" sz="2000" dirty="0">
                <a:solidFill>
                  <a:schemeClr val="tx2"/>
                </a:solidFill>
              </a:rPr>
              <a:t>Keuken, badkamer en toilet</a:t>
            </a:r>
          </a:p>
          <a:p>
            <a:pPr marL="342900" indent="-342900">
              <a:lnSpc>
                <a:spcPct val="150000"/>
              </a:lnSpc>
              <a:buFont typeface="Arial" panose="020B0604020202020204" pitchFamily="34" charset="0"/>
              <a:buChar char="•"/>
            </a:pPr>
            <a:r>
              <a:rPr lang="nl-NL" sz="2000" dirty="0">
                <a:solidFill>
                  <a:schemeClr val="tx2"/>
                </a:solidFill>
              </a:rPr>
              <a:t>Wat betekent dit voor mij?</a:t>
            </a:r>
          </a:p>
          <a:p>
            <a:pPr marL="342900" indent="-342900">
              <a:lnSpc>
                <a:spcPct val="150000"/>
              </a:lnSpc>
              <a:buFont typeface="Arial" panose="020B0604020202020204" pitchFamily="34" charset="0"/>
              <a:buChar char="•"/>
            </a:pPr>
            <a:r>
              <a:rPr lang="nl-NL" sz="2000" dirty="0">
                <a:solidFill>
                  <a:schemeClr val="tx2"/>
                </a:solidFill>
              </a:rPr>
              <a:t>Wat kan ik doen?</a:t>
            </a:r>
          </a:p>
          <a:p>
            <a:pPr marL="342900" indent="-342900">
              <a:lnSpc>
                <a:spcPct val="150000"/>
              </a:lnSpc>
              <a:buFont typeface="Arial" panose="020B0604020202020204" pitchFamily="34" charset="0"/>
              <a:buChar char="•"/>
            </a:pPr>
            <a:r>
              <a:rPr lang="nl-NL" sz="2000" dirty="0">
                <a:solidFill>
                  <a:schemeClr val="tx2"/>
                </a:solidFill>
              </a:rPr>
              <a:t>Sociaal plan</a:t>
            </a:r>
          </a:p>
          <a:p>
            <a:pPr marL="342900" indent="-342900">
              <a:lnSpc>
                <a:spcPct val="150000"/>
              </a:lnSpc>
              <a:buFont typeface="Arial" panose="020B0604020202020204" pitchFamily="34" charset="0"/>
              <a:buChar char="•"/>
            </a:pPr>
            <a:r>
              <a:rPr lang="nl-NL" sz="2000" dirty="0">
                <a:solidFill>
                  <a:schemeClr val="tx2"/>
                </a:solidFill>
              </a:rPr>
              <a:t>Tijdspad</a:t>
            </a:r>
          </a:p>
          <a:p>
            <a:pPr marL="342900" indent="-342900">
              <a:lnSpc>
                <a:spcPct val="150000"/>
              </a:lnSpc>
              <a:buFont typeface="Arial" panose="020B0604020202020204" pitchFamily="34" charset="0"/>
              <a:buChar char="•"/>
            </a:pPr>
            <a:r>
              <a:rPr lang="nl-NL" sz="2000" dirty="0">
                <a:solidFill>
                  <a:schemeClr val="tx2"/>
                </a:solidFill>
              </a:rPr>
              <a:t>Koffie break </a:t>
            </a:r>
          </a:p>
          <a:p>
            <a:pPr marL="342900" indent="-342900">
              <a:lnSpc>
                <a:spcPct val="150000"/>
              </a:lnSpc>
              <a:buFont typeface="Arial" panose="020B0604020202020204" pitchFamily="34" charset="0"/>
              <a:buChar char="•"/>
            </a:pPr>
            <a:r>
              <a:rPr lang="nl-NL" sz="2000" dirty="0">
                <a:solidFill>
                  <a:schemeClr val="tx2"/>
                </a:solidFill>
              </a:rPr>
              <a:t>Vragen</a:t>
            </a:r>
          </a:p>
          <a:p>
            <a:pPr marL="342900" indent="-342900">
              <a:lnSpc>
                <a:spcPct val="150000"/>
              </a:lnSpc>
              <a:buFont typeface="Arial" panose="020B0604020202020204" pitchFamily="34" charset="0"/>
              <a:buChar char="•"/>
            </a:pPr>
            <a:r>
              <a:rPr lang="nl-NL" sz="2000" dirty="0">
                <a:solidFill>
                  <a:schemeClr val="tx2"/>
                </a:solidFill>
              </a:rPr>
              <a:t>Informatiemarkt</a:t>
            </a:r>
          </a:p>
        </p:txBody>
      </p:sp>
      <p:sp>
        <p:nvSpPr>
          <p:cNvPr id="4" name="Titel 3">
            <a:extLst>
              <a:ext uri="{FF2B5EF4-FFF2-40B4-BE49-F238E27FC236}">
                <a16:creationId xmlns:a16="http://schemas.microsoft.com/office/drawing/2014/main" id="{DEF80D5C-10B7-9131-F7B0-4F0D3E37A56E}"/>
              </a:ext>
            </a:extLst>
          </p:cNvPr>
          <p:cNvSpPr>
            <a:spLocks noGrp="1"/>
          </p:cNvSpPr>
          <p:nvPr>
            <p:ph type="title"/>
          </p:nvPr>
        </p:nvSpPr>
        <p:spPr/>
        <p:txBody>
          <a:bodyPr/>
          <a:lstStyle/>
          <a:p>
            <a:r>
              <a:rPr lang="nl-NL" dirty="0"/>
              <a:t>Programma</a:t>
            </a:r>
          </a:p>
        </p:txBody>
      </p:sp>
    </p:spTree>
    <p:extLst>
      <p:ext uri="{BB962C8B-B14F-4D97-AF65-F5344CB8AC3E}">
        <p14:creationId xmlns:p14="http://schemas.microsoft.com/office/powerpoint/2010/main" val="160052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177BDC6-DC29-C569-5944-F9EEC03BD4FC}"/>
              </a:ext>
            </a:extLst>
          </p:cNvPr>
          <p:cNvSpPr>
            <a:spLocks noGrp="1"/>
          </p:cNvSpPr>
          <p:nvPr>
            <p:ph type="title"/>
          </p:nvPr>
        </p:nvSpPr>
        <p:spPr/>
        <p:txBody>
          <a:bodyPr/>
          <a:lstStyle/>
          <a:p>
            <a:r>
              <a:rPr lang="nl-NL" dirty="0"/>
              <a:t>Vragen? </a:t>
            </a:r>
          </a:p>
        </p:txBody>
      </p:sp>
      <p:sp>
        <p:nvSpPr>
          <p:cNvPr id="15" name="Tijdelijke aanduiding voor inhoud 14">
            <a:extLst>
              <a:ext uri="{FF2B5EF4-FFF2-40B4-BE49-F238E27FC236}">
                <a16:creationId xmlns:a16="http://schemas.microsoft.com/office/drawing/2014/main" id="{74F3C975-D82F-E3FB-FF1E-7C788F483CC3}"/>
              </a:ext>
            </a:extLst>
          </p:cNvPr>
          <p:cNvSpPr>
            <a:spLocks noGrp="1"/>
          </p:cNvSpPr>
          <p:nvPr>
            <p:ph sz="quarter" idx="15"/>
          </p:nvPr>
        </p:nvSpPr>
        <p:spPr>
          <a:xfrm>
            <a:off x="673100" y="1921669"/>
            <a:ext cx="7958138" cy="4564856"/>
          </a:xfrm>
        </p:spPr>
        <p:txBody>
          <a:bodyPr/>
          <a:lstStyle/>
          <a:p>
            <a:pPr>
              <a:lnSpc>
                <a:spcPct val="150000"/>
              </a:lnSpc>
            </a:pPr>
            <a:r>
              <a:rPr lang="nl-NL" dirty="0"/>
              <a:t>Schrijf uw belangrijkste vragen op een kaartje en lever deze bij ons in.</a:t>
            </a:r>
          </a:p>
          <a:p>
            <a:pPr>
              <a:lnSpc>
                <a:spcPct val="150000"/>
              </a:lnSpc>
            </a:pPr>
            <a:r>
              <a:rPr lang="nl-NL" dirty="0"/>
              <a:t>Na de koffie break beantwoorden we de meest voorkomende vragen. </a:t>
            </a:r>
          </a:p>
          <a:p>
            <a:pPr>
              <a:lnSpc>
                <a:spcPct val="150000"/>
              </a:lnSpc>
            </a:pPr>
            <a:r>
              <a:rPr lang="nl-NL" dirty="0"/>
              <a:t>Vragen over uw persoonlijke situatie stelt  u op de informatiemarkt. </a:t>
            </a:r>
          </a:p>
          <a:p>
            <a:endParaRPr lang="nl-NL" dirty="0"/>
          </a:p>
        </p:txBody>
      </p:sp>
      <p:sp>
        <p:nvSpPr>
          <p:cNvPr id="12" name="Tijdelijke aanduiding voor dianummer 11">
            <a:extLst>
              <a:ext uri="{FF2B5EF4-FFF2-40B4-BE49-F238E27FC236}">
                <a16:creationId xmlns:a16="http://schemas.microsoft.com/office/drawing/2014/main" id="{561A4A32-07B9-F94C-6876-A1FD94D48008}"/>
              </a:ext>
            </a:extLst>
          </p:cNvPr>
          <p:cNvSpPr>
            <a:spLocks noGrp="1"/>
          </p:cNvSpPr>
          <p:nvPr>
            <p:ph type="sldNum" sz="quarter" idx="14"/>
          </p:nvPr>
        </p:nvSpPr>
        <p:spPr/>
        <p:txBody>
          <a:bodyPr/>
          <a:lstStyle/>
          <a:p>
            <a:fld id="{F69CAE4E-E4F4-F540-B523-9F116C7F0B99}" type="slidenum">
              <a:rPr lang="nl-NL" smtClean="0"/>
              <a:pPr/>
              <a:t>3</a:t>
            </a:fld>
            <a:endParaRPr lang="nl-NL" dirty="0"/>
          </a:p>
        </p:txBody>
      </p:sp>
      <p:grpSp>
        <p:nvGrpSpPr>
          <p:cNvPr id="17" name="Group 193">
            <a:extLst>
              <a:ext uri="{FF2B5EF4-FFF2-40B4-BE49-F238E27FC236}">
                <a16:creationId xmlns:a16="http://schemas.microsoft.com/office/drawing/2014/main" id="{BCF2F2DE-5AC9-C852-1399-FDDAB0A76BFE}"/>
              </a:ext>
            </a:extLst>
          </p:cNvPr>
          <p:cNvGrpSpPr/>
          <p:nvPr/>
        </p:nvGrpSpPr>
        <p:grpSpPr>
          <a:xfrm>
            <a:off x="9468884" y="3857625"/>
            <a:ext cx="882410" cy="839484"/>
            <a:chOff x="3497775" y="4727435"/>
            <a:chExt cx="554442" cy="554400"/>
          </a:xfrm>
        </p:grpSpPr>
        <p:sp>
          <p:nvSpPr>
            <p:cNvPr id="18" name="Rounded Rectangle 194">
              <a:extLst>
                <a:ext uri="{FF2B5EF4-FFF2-40B4-BE49-F238E27FC236}">
                  <a16:creationId xmlns:a16="http://schemas.microsoft.com/office/drawing/2014/main" id="{28735506-F12D-DC16-0E3D-B9E7A05C48D7}"/>
                </a:ext>
              </a:extLst>
            </p:cNvPr>
            <p:cNvSpPr/>
            <p:nvPr/>
          </p:nvSpPr>
          <p:spPr>
            <a:xfrm>
              <a:off x="3497775" y="4727435"/>
              <a:ext cx="554401" cy="551495"/>
            </a:xfrm>
            <a:prstGeom prst="roundRect">
              <a:avLst>
                <a:gd name="adj" fmla="val 62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9" name="Afbeelding 118" descr="Afbeelding met worm, zwart-wit&#10;&#10;Automatisch gegenereerde beschrijving">
              <a:extLst>
                <a:ext uri="{FF2B5EF4-FFF2-40B4-BE49-F238E27FC236}">
                  <a16:creationId xmlns:a16="http://schemas.microsoft.com/office/drawing/2014/main" id="{F6E223A8-7C4F-64C1-40F8-BEB414ABD0E4}"/>
                </a:ext>
              </a:extLst>
            </p:cNvPr>
            <p:cNvPicPr>
              <a:picLocks noChangeAspect="1"/>
            </p:cNvPicPr>
            <p:nvPr/>
          </p:nvPicPr>
          <p:blipFill>
            <a:blip r:embed="rId3"/>
            <a:stretch>
              <a:fillRect/>
            </a:stretch>
          </p:blipFill>
          <p:spPr>
            <a:xfrm>
              <a:off x="3497817" y="4727435"/>
              <a:ext cx="554400" cy="554400"/>
            </a:xfrm>
            <a:prstGeom prst="rect">
              <a:avLst/>
            </a:prstGeom>
          </p:spPr>
        </p:pic>
      </p:grpSp>
    </p:spTree>
    <p:extLst>
      <p:ext uri="{BB962C8B-B14F-4D97-AF65-F5344CB8AC3E}">
        <p14:creationId xmlns:p14="http://schemas.microsoft.com/office/powerpoint/2010/main" val="412013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D008CD00-D223-E9F1-D436-585EE2B38D77}"/>
              </a:ext>
            </a:extLst>
          </p:cNvPr>
          <p:cNvSpPr>
            <a:spLocks noGrp="1"/>
          </p:cNvSpPr>
          <p:nvPr>
            <p:ph type="title"/>
          </p:nvPr>
        </p:nvSpPr>
        <p:spPr/>
        <p:txBody>
          <a:bodyPr/>
          <a:lstStyle/>
          <a:p>
            <a:r>
              <a:rPr lang="nl-NL" dirty="0"/>
              <a:t>Samenvatting werkzaamheden</a:t>
            </a:r>
          </a:p>
        </p:txBody>
      </p:sp>
      <p:sp>
        <p:nvSpPr>
          <p:cNvPr id="16" name="Tijdelijke aanduiding voor tekst 15">
            <a:extLst>
              <a:ext uri="{FF2B5EF4-FFF2-40B4-BE49-F238E27FC236}">
                <a16:creationId xmlns:a16="http://schemas.microsoft.com/office/drawing/2014/main" id="{52548DE5-F200-E5DE-C8AD-BAD99149BAC4}"/>
              </a:ext>
            </a:extLst>
          </p:cNvPr>
          <p:cNvSpPr>
            <a:spLocks noGrp="1"/>
          </p:cNvSpPr>
          <p:nvPr>
            <p:ph type="body" idx="1"/>
          </p:nvPr>
        </p:nvSpPr>
        <p:spPr/>
        <p:txBody>
          <a:bodyPr/>
          <a:lstStyle/>
          <a:p>
            <a:r>
              <a:rPr lang="nl-NL" dirty="0"/>
              <a:t>In de woning</a:t>
            </a:r>
          </a:p>
        </p:txBody>
      </p:sp>
      <p:sp>
        <p:nvSpPr>
          <p:cNvPr id="17" name="Tijdelijke aanduiding voor tekst 16">
            <a:extLst>
              <a:ext uri="{FF2B5EF4-FFF2-40B4-BE49-F238E27FC236}">
                <a16:creationId xmlns:a16="http://schemas.microsoft.com/office/drawing/2014/main" id="{877E8A24-E00B-6769-F1BF-C5A902843EAC}"/>
              </a:ext>
            </a:extLst>
          </p:cNvPr>
          <p:cNvSpPr>
            <a:spLocks noGrp="1"/>
          </p:cNvSpPr>
          <p:nvPr>
            <p:ph type="body" idx="15"/>
          </p:nvPr>
        </p:nvSpPr>
        <p:spPr/>
        <p:txBody>
          <a:bodyPr/>
          <a:lstStyle/>
          <a:p>
            <a:r>
              <a:rPr lang="nl-NL" dirty="0"/>
              <a:t>Buiten de woning</a:t>
            </a:r>
          </a:p>
        </p:txBody>
      </p:sp>
      <p:sp>
        <p:nvSpPr>
          <p:cNvPr id="12" name="Tijdelijke aanduiding voor dianummer 11">
            <a:extLst>
              <a:ext uri="{FF2B5EF4-FFF2-40B4-BE49-F238E27FC236}">
                <a16:creationId xmlns:a16="http://schemas.microsoft.com/office/drawing/2014/main" id="{A6BDC859-C3F3-1E2E-1049-908947CBD35A}"/>
              </a:ext>
            </a:extLst>
          </p:cNvPr>
          <p:cNvSpPr>
            <a:spLocks noGrp="1"/>
          </p:cNvSpPr>
          <p:nvPr>
            <p:ph type="sldNum" sz="quarter" idx="14"/>
          </p:nvPr>
        </p:nvSpPr>
        <p:spPr/>
        <p:txBody>
          <a:bodyPr/>
          <a:lstStyle/>
          <a:p>
            <a:fld id="{F69CAE4E-E4F4-F540-B523-9F116C7F0B99}" type="slidenum">
              <a:rPr lang="nl-NL" smtClean="0"/>
              <a:pPr/>
              <a:t>4</a:t>
            </a:fld>
            <a:endParaRPr lang="nl-NL" dirty="0"/>
          </a:p>
        </p:txBody>
      </p:sp>
      <p:sp>
        <p:nvSpPr>
          <p:cNvPr id="18" name="Tijdelijke aanduiding voor tekst 17">
            <a:extLst>
              <a:ext uri="{FF2B5EF4-FFF2-40B4-BE49-F238E27FC236}">
                <a16:creationId xmlns:a16="http://schemas.microsoft.com/office/drawing/2014/main" id="{F392D9C9-5E87-D9D8-FB0D-B5132D035E28}"/>
              </a:ext>
            </a:extLst>
          </p:cNvPr>
          <p:cNvSpPr>
            <a:spLocks noGrp="1"/>
          </p:cNvSpPr>
          <p:nvPr>
            <p:ph type="body" sz="quarter" idx="20"/>
          </p:nvPr>
        </p:nvSpPr>
        <p:spPr/>
        <p:txBody>
          <a:bodyPr/>
          <a:lstStyle/>
          <a:p>
            <a:r>
              <a:rPr lang="nl-NL" dirty="0"/>
              <a:t>Herstellen of vervangen kozijnen en deuren</a:t>
            </a:r>
          </a:p>
          <a:p>
            <a:r>
              <a:rPr lang="nl-NL" dirty="0"/>
              <a:t>Aanbrengen WTW ventilatie systeem</a:t>
            </a:r>
          </a:p>
          <a:p>
            <a:r>
              <a:rPr lang="nl-NL" dirty="0"/>
              <a:t>In sommige woningen: vervanging keuken, badkamer of toilet</a:t>
            </a:r>
          </a:p>
          <a:p>
            <a:r>
              <a:rPr lang="nl-NL" dirty="0"/>
              <a:t>In appartementen: </a:t>
            </a:r>
          </a:p>
          <a:p>
            <a:pPr lvl="1"/>
            <a:r>
              <a:rPr lang="nl-NL" dirty="0"/>
              <a:t>extra gipsplaat op plafonds</a:t>
            </a:r>
          </a:p>
          <a:p>
            <a:pPr lvl="1"/>
            <a:r>
              <a:rPr lang="nl-NL" dirty="0"/>
              <a:t>werkzaamheden aan de zolders</a:t>
            </a:r>
          </a:p>
          <a:p>
            <a:r>
              <a:rPr lang="nl-NL" dirty="0"/>
              <a:t>Nieuwe groepenkast</a:t>
            </a:r>
          </a:p>
          <a:p>
            <a:r>
              <a:rPr lang="nl-NL" dirty="0"/>
              <a:t>In sommige woningen: vervanging CV</a:t>
            </a:r>
          </a:p>
        </p:txBody>
      </p:sp>
      <p:sp>
        <p:nvSpPr>
          <p:cNvPr id="19" name="Tijdelijke aanduiding voor tekst 18">
            <a:extLst>
              <a:ext uri="{FF2B5EF4-FFF2-40B4-BE49-F238E27FC236}">
                <a16:creationId xmlns:a16="http://schemas.microsoft.com/office/drawing/2014/main" id="{044B794D-B05A-EDA8-62A6-504EA8C2261E}"/>
              </a:ext>
            </a:extLst>
          </p:cNvPr>
          <p:cNvSpPr>
            <a:spLocks noGrp="1"/>
          </p:cNvSpPr>
          <p:nvPr>
            <p:ph type="body" sz="quarter" idx="21"/>
          </p:nvPr>
        </p:nvSpPr>
        <p:spPr/>
        <p:txBody>
          <a:bodyPr/>
          <a:lstStyle/>
          <a:p>
            <a:r>
              <a:rPr lang="nl-NL" dirty="0"/>
              <a:t>Onderhoud en isolatie van het dak</a:t>
            </a:r>
          </a:p>
          <a:p>
            <a:r>
              <a:rPr lang="nl-NL" dirty="0"/>
              <a:t>Onderhoud aan dakkapellen</a:t>
            </a:r>
          </a:p>
          <a:p>
            <a:r>
              <a:rPr lang="nl-NL" dirty="0"/>
              <a:t>Onderhoud aan gevels (en op sommige plekken isoleren)</a:t>
            </a:r>
          </a:p>
          <a:p>
            <a:r>
              <a:rPr lang="nl-NL" dirty="0"/>
              <a:t>Onderhoud aan balkons en vervangen balkonhekken</a:t>
            </a:r>
          </a:p>
          <a:p>
            <a:r>
              <a:rPr lang="nl-NL" dirty="0"/>
              <a:t>Opknappen van de bergingen</a:t>
            </a:r>
          </a:p>
          <a:p>
            <a:r>
              <a:rPr lang="nl-NL" dirty="0"/>
              <a:t>Opknappen portieken appartementen</a:t>
            </a:r>
          </a:p>
        </p:txBody>
      </p:sp>
    </p:spTree>
    <p:extLst>
      <p:ext uri="{BB962C8B-B14F-4D97-AF65-F5344CB8AC3E}">
        <p14:creationId xmlns:p14="http://schemas.microsoft.com/office/powerpoint/2010/main" val="235865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EB299-F44A-5C80-F525-6C39101D45B9}"/>
              </a:ext>
            </a:extLst>
          </p:cNvPr>
          <p:cNvSpPr>
            <a:spLocks noGrp="1"/>
          </p:cNvSpPr>
          <p:nvPr>
            <p:ph type="title"/>
          </p:nvPr>
        </p:nvSpPr>
        <p:spPr/>
        <p:txBody>
          <a:bodyPr/>
          <a:lstStyle/>
          <a:p>
            <a:r>
              <a:rPr lang="nl-NL" dirty="0"/>
              <a:t>Projectwoning</a:t>
            </a:r>
          </a:p>
        </p:txBody>
      </p:sp>
      <p:sp>
        <p:nvSpPr>
          <p:cNvPr id="3" name="Tijdelijke aanduiding voor inhoud 2">
            <a:extLst>
              <a:ext uri="{FF2B5EF4-FFF2-40B4-BE49-F238E27FC236}">
                <a16:creationId xmlns:a16="http://schemas.microsoft.com/office/drawing/2014/main" id="{13A8D9E7-363A-515D-DD6E-EE102CBBD7B7}"/>
              </a:ext>
            </a:extLst>
          </p:cNvPr>
          <p:cNvSpPr>
            <a:spLocks noGrp="1"/>
          </p:cNvSpPr>
          <p:nvPr>
            <p:ph sz="quarter" idx="15"/>
          </p:nvPr>
        </p:nvSpPr>
        <p:spPr>
          <a:xfrm>
            <a:off x="673100" y="1951745"/>
            <a:ext cx="7958138" cy="4534780"/>
          </a:xfrm>
        </p:spPr>
        <p:txBody>
          <a:bodyPr/>
          <a:lstStyle/>
          <a:p>
            <a:pPr>
              <a:lnSpc>
                <a:spcPct val="150000"/>
              </a:lnSpc>
            </a:pPr>
            <a:r>
              <a:rPr lang="nl-NL" dirty="0"/>
              <a:t>De lege woning op Ververstraat 13 wordt gebruikt als projectwoning</a:t>
            </a:r>
          </a:p>
          <a:p>
            <a:pPr>
              <a:lnSpc>
                <a:spcPct val="150000"/>
              </a:lnSpc>
            </a:pPr>
            <a:r>
              <a:rPr lang="nl-NL" dirty="0"/>
              <a:t>Er zijn straks voorbeelden van het ventilatiesysteem te zien</a:t>
            </a:r>
          </a:p>
          <a:p>
            <a:pPr>
              <a:lnSpc>
                <a:spcPct val="150000"/>
              </a:lnSpc>
            </a:pPr>
            <a:r>
              <a:rPr lang="nl-NL" dirty="0"/>
              <a:t>Ook de keuzes voor keuken, badkamer en toilet zijn hier straks te zien</a:t>
            </a:r>
          </a:p>
          <a:p>
            <a:pPr>
              <a:lnSpc>
                <a:spcPct val="150000"/>
              </a:lnSpc>
            </a:pPr>
            <a:r>
              <a:rPr lang="nl-NL" dirty="0"/>
              <a:t>In een volgende nieuwsbrief leest u wanneer u de projectwoning kunt bezoeken</a:t>
            </a:r>
          </a:p>
          <a:p>
            <a:pPr>
              <a:lnSpc>
                <a:spcPct val="150000"/>
              </a:lnSpc>
            </a:pPr>
            <a:r>
              <a:rPr lang="nl-NL" dirty="0"/>
              <a:t>Tijdens de uitvoering is hier het kantoor van de aannemer</a:t>
            </a:r>
          </a:p>
          <a:p>
            <a:pPr>
              <a:lnSpc>
                <a:spcPct val="150000"/>
              </a:lnSpc>
            </a:pPr>
            <a:r>
              <a:rPr lang="nl-NL" dirty="0"/>
              <a:t>Een aantal appartementen zijn ook leeg, dat worden logeerwoningen</a:t>
            </a:r>
          </a:p>
          <a:p>
            <a:endParaRPr lang="nl-NL" dirty="0"/>
          </a:p>
        </p:txBody>
      </p:sp>
      <p:sp>
        <p:nvSpPr>
          <p:cNvPr id="4" name="Tijdelijke aanduiding voor dianummer 3">
            <a:extLst>
              <a:ext uri="{FF2B5EF4-FFF2-40B4-BE49-F238E27FC236}">
                <a16:creationId xmlns:a16="http://schemas.microsoft.com/office/drawing/2014/main" id="{1BBFC406-D556-79C8-B54C-F2945E3768E2}"/>
              </a:ext>
            </a:extLst>
          </p:cNvPr>
          <p:cNvSpPr>
            <a:spLocks noGrp="1"/>
          </p:cNvSpPr>
          <p:nvPr>
            <p:ph type="sldNum" sz="quarter" idx="14"/>
          </p:nvPr>
        </p:nvSpPr>
        <p:spPr/>
        <p:txBody>
          <a:bodyPr/>
          <a:lstStyle/>
          <a:p>
            <a:fld id="{F69CAE4E-E4F4-F540-B523-9F116C7F0B99}" type="slidenum">
              <a:rPr lang="nl-NL" noProof="0" smtClean="0"/>
              <a:pPr/>
              <a:t>5</a:t>
            </a:fld>
            <a:endParaRPr lang="nl-NL" noProof="0" dirty="0"/>
          </a:p>
        </p:txBody>
      </p:sp>
    </p:spTree>
    <p:extLst>
      <p:ext uri="{BB962C8B-B14F-4D97-AF65-F5344CB8AC3E}">
        <p14:creationId xmlns:p14="http://schemas.microsoft.com/office/powerpoint/2010/main" val="251659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5DC52-A850-EDD3-2294-0DBED9C7CDD7}"/>
              </a:ext>
            </a:extLst>
          </p:cNvPr>
          <p:cNvSpPr>
            <a:spLocks noGrp="1"/>
          </p:cNvSpPr>
          <p:nvPr>
            <p:ph type="title"/>
          </p:nvPr>
        </p:nvSpPr>
        <p:spPr/>
        <p:txBody>
          <a:bodyPr/>
          <a:lstStyle/>
          <a:p>
            <a:r>
              <a:rPr lang="nl-NL" dirty="0"/>
              <a:t>Keuken, badkamer, toilet </a:t>
            </a:r>
          </a:p>
        </p:txBody>
      </p:sp>
      <p:sp>
        <p:nvSpPr>
          <p:cNvPr id="3" name="Tijdelijke aanduiding voor inhoud 2">
            <a:extLst>
              <a:ext uri="{FF2B5EF4-FFF2-40B4-BE49-F238E27FC236}">
                <a16:creationId xmlns:a16="http://schemas.microsoft.com/office/drawing/2014/main" id="{A9880D98-F9B6-7E5C-DDE5-C41C3FBF7A3C}"/>
              </a:ext>
            </a:extLst>
          </p:cNvPr>
          <p:cNvSpPr>
            <a:spLocks noGrp="1"/>
          </p:cNvSpPr>
          <p:nvPr>
            <p:ph sz="quarter" idx="15"/>
          </p:nvPr>
        </p:nvSpPr>
        <p:spPr>
          <a:xfrm>
            <a:off x="673100" y="1905639"/>
            <a:ext cx="7958138" cy="4580885"/>
          </a:xfrm>
        </p:spPr>
        <p:txBody>
          <a:bodyPr/>
          <a:lstStyle/>
          <a:p>
            <a:pPr>
              <a:lnSpc>
                <a:spcPct val="150000"/>
              </a:lnSpc>
            </a:pPr>
            <a:r>
              <a:rPr lang="nl-NL" dirty="0"/>
              <a:t>De aannemer heeft beoordeeld of uw keuken, badkamer of toilet technisch in orde is of dat er iets gerepareerd of vervangen moet worden.</a:t>
            </a:r>
          </a:p>
          <a:p>
            <a:pPr>
              <a:lnSpc>
                <a:spcPct val="150000"/>
              </a:lnSpc>
            </a:pPr>
            <a:r>
              <a:rPr lang="nl-NL" dirty="0"/>
              <a:t>Binnenkort hoort u per brief of er bij u iets vervangen gaat worden.</a:t>
            </a:r>
          </a:p>
          <a:p>
            <a:pPr>
              <a:lnSpc>
                <a:spcPct val="150000"/>
              </a:lnSpc>
            </a:pPr>
            <a:r>
              <a:rPr lang="nl-NL" dirty="0"/>
              <a:t>Als u een nieuwe keuken, badkamer of toilet krijgt heeft u bepaalde keuzes in tegels en materialen (bijv. kastjes en kranen).</a:t>
            </a:r>
          </a:p>
          <a:p>
            <a:pPr>
              <a:lnSpc>
                <a:spcPct val="150000"/>
              </a:lnSpc>
            </a:pPr>
            <a:r>
              <a:rPr lang="nl-NL" dirty="0"/>
              <a:t>De mogelijkheden zijn straks te zien in de lege woning op Ververstraat 13.</a:t>
            </a:r>
          </a:p>
          <a:p>
            <a:pPr>
              <a:lnSpc>
                <a:spcPct val="150000"/>
              </a:lnSpc>
            </a:pPr>
            <a:r>
              <a:rPr lang="nl-NL" dirty="0"/>
              <a:t>U ontvangt nog een uitnodiging om een keuze te komen maken.</a:t>
            </a:r>
          </a:p>
        </p:txBody>
      </p:sp>
      <p:sp>
        <p:nvSpPr>
          <p:cNvPr id="4" name="Tijdelijke aanduiding voor dianummer 3">
            <a:extLst>
              <a:ext uri="{FF2B5EF4-FFF2-40B4-BE49-F238E27FC236}">
                <a16:creationId xmlns:a16="http://schemas.microsoft.com/office/drawing/2014/main" id="{6C643FB1-A7E8-D90E-DC46-B198EC9CF02F}"/>
              </a:ext>
            </a:extLst>
          </p:cNvPr>
          <p:cNvSpPr>
            <a:spLocks noGrp="1"/>
          </p:cNvSpPr>
          <p:nvPr>
            <p:ph type="sldNum" sz="quarter" idx="14"/>
          </p:nvPr>
        </p:nvSpPr>
        <p:spPr/>
        <p:txBody>
          <a:bodyPr/>
          <a:lstStyle/>
          <a:p>
            <a:fld id="{F69CAE4E-E4F4-F540-B523-9F116C7F0B99}" type="slidenum">
              <a:rPr lang="nl-NL" noProof="0" smtClean="0"/>
              <a:pPr/>
              <a:t>6</a:t>
            </a:fld>
            <a:endParaRPr lang="nl-NL" noProof="0" dirty="0"/>
          </a:p>
        </p:txBody>
      </p:sp>
    </p:spTree>
    <p:extLst>
      <p:ext uri="{BB962C8B-B14F-4D97-AF65-F5344CB8AC3E}">
        <p14:creationId xmlns:p14="http://schemas.microsoft.com/office/powerpoint/2010/main" val="162716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810A24B6-010D-DA5F-20CE-EDD489461802}"/>
              </a:ext>
            </a:extLst>
          </p:cNvPr>
          <p:cNvSpPr>
            <a:spLocks noGrp="1"/>
          </p:cNvSpPr>
          <p:nvPr>
            <p:ph type="title"/>
          </p:nvPr>
        </p:nvSpPr>
        <p:spPr/>
        <p:txBody>
          <a:bodyPr/>
          <a:lstStyle/>
          <a:p>
            <a:r>
              <a:rPr lang="nl-NL" dirty="0"/>
              <a:t>Wat betekent dit voor mij?</a:t>
            </a:r>
          </a:p>
        </p:txBody>
      </p:sp>
      <p:sp>
        <p:nvSpPr>
          <p:cNvPr id="12" name="Tijdelijke aanduiding voor inhoud 11">
            <a:extLst>
              <a:ext uri="{FF2B5EF4-FFF2-40B4-BE49-F238E27FC236}">
                <a16:creationId xmlns:a16="http://schemas.microsoft.com/office/drawing/2014/main" id="{FFE43B09-B920-E9E1-7F77-F74E239A1609}"/>
              </a:ext>
            </a:extLst>
          </p:cNvPr>
          <p:cNvSpPr>
            <a:spLocks noGrp="1"/>
          </p:cNvSpPr>
          <p:nvPr>
            <p:ph sz="quarter" idx="15"/>
          </p:nvPr>
        </p:nvSpPr>
        <p:spPr>
          <a:xfrm>
            <a:off x="673100" y="2051637"/>
            <a:ext cx="7958138" cy="4434888"/>
          </a:xfrm>
        </p:spPr>
        <p:txBody>
          <a:bodyPr/>
          <a:lstStyle/>
          <a:p>
            <a:pPr>
              <a:lnSpc>
                <a:spcPct val="150000"/>
              </a:lnSpc>
            </a:pPr>
            <a:r>
              <a:rPr lang="nl-NL" dirty="0"/>
              <a:t>De werkzaamheden in de woning duren ongeveer 4 weken per woning</a:t>
            </a:r>
          </a:p>
          <a:p>
            <a:pPr>
              <a:lnSpc>
                <a:spcPct val="150000"/>
              </a:lnSpc>
            </a:pPr>
            <a:r>
              <a:rPr lang="nl-NL" dirty="0"/>
              <a:t>De werkzaamheden aan de buitenkant kunnen langer duren</a:t>
            </a:r>
          </a:p>
          <a:p>
            <a:pPr>
              <a:lnSpc>
                <a:spcPct val="150000"/>
              </a:lnSpc>
            </a:pPr>
            <a:r>
              <a:rPr lang="nl-NL" dirty="0"/>
              <a:t>Overlast: vakmensen in uw woning, stof en geluid, aan- en afvoer van materialen en steigers rondom uw woning. </a:t>
            </a:r>
          </a:p>
          <a:p>
            <a:pPr>
              <a:lnSpc>
                <a:spcPct val="150000"/>
              </a:lnSpc>
            </a:pPr>
            <a:r>
              <a:rPr lang="nl-NL" dirty="0"/>
              <a:t>Bewoners 1-kamer appartementen: u verblijft in een logeerwoning. Uw woning moet leeg. Uw spullen worden tijdelijk opgeslagen.</a:t>
            </a:r>
          </a:p>
          <a:p>
            <a:endParaRPr lang="nl-NL" dirty="0"/>
          </a:p>
        </p:txBody>
      </p:sp>
      <p:sp>
        <p:nvSpPr>
          <p:cNvPr id="5" name="Tijdelijke aanduiding voor dianummer 4">
            <a:extLst>
              <a:ext uri="{FF2B5EF4-FFF2-40B4-BE49-F238E27FC236}">
                <a16:creationId xmlns:a16="http://schemas.microsoft.com/office/drawing/2014/main" id="{02DF6C19-ECE1-ADE3-46FE-7FE63BCF2DE3}"/>
              </a:ext>
            </a:extLst>
          </p:cNvPr>
          <p:cNvSpPr>
            <a:spLocks noGrp="1"/>
          </p:cNvSpPr>
          <p:nvPr>
            <p:ph type="sldNum" sz="quarter" idx="14"/>
          </p:nvPr>
        </p:nvSpPr>
        <p:spPr/>
        <p:txBody>
          <a:bodyPr/>
          <a:lstStyle/>
          <a:p>
            <a:fld id="{F69CAE4E-E4F4-F540-B523-9F116C7F0B99}" type="slidenum">
              <a:rPr lang="nl-NL" noProof="0" smtClean="0"/>
              <a:pPr/>
              <a:t>7</a:t>
            </a:fld>
            <a:endParaRPr lang="nl-NL" noProof="0" dirty="0"/>
          </a:p>
        </p:txBody>
      </p:sp>
    </p:spTree>
    <p:extLst>
      <p:ext uri="{BB962C8B-B14F-4D97-AF65-F5344CB8AC3E}">
        <p14:creationId xmlns:p14="http://schemas.microsoft.com/office/powerpoint/2010/main" val="104042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35488-7DD9-6BEE-E2D4-E0A76FAEE06E}"/>
            </a:ext>
          </a:extLst>
        </p:cNvPr>
        <p:cNvGrpSpPr/>
        <p:nvPr/>
      </p:nvGrpSpPr>
      <p:grpSpPr>
        <a:xfrm>
          <a:off x="0" y="0"/>
          <a:ext cx="0" cy="0"/>
          <a:chOff x="0" y="0"/>
          <a:chExt cx="0" cy="0"/>
        </a:xfrm>
      </p:grpSpPr>
      <p:sp>
        <p:nvSpPr>
          <p:cNvPr id="11" name="Titel 10">
            <a:extLst>
              <a:ext uri="{FF2B5EF4-FFF2-40B4-BE49-F238E27FC236}">
                <a16:creationId xmlns:a16="http://schemas.microsoft.com/office/drawing/2014/main" id="{5E3C0D2F-5E44-020F-60E1-C9724EA833DE}"/>
              </a:ext>
            </a:extLst>
          </p:cNvPr>
          <p:cNvSpPr>
            <a:spLocks noGrp="1"/>
          </p:cNvSpPr>
          <p:nvPr>
            <p:ph type="title"/>
          </p:nvPr>
        </p:nvSpPr>
        <p:spPr/>
        <p:txBody>
          <a:bodyPr/>
          <a:lstStyle/>
          <a:p>
            <a:r>
              <a:rPr lang="nl-NL" dirty="0"/>
              <a:t>Wat kan ik doen?</a:t>
            </a:r>
          </a:p>
        </p:txBody>
      </p:sp>
      <p:sp>
        <p:nvSpPr>
          <p:cNvPr id="12" name="Tijdelijke aanduiding voor inhoud 11">
            <a:extLst>
              <a:ext uri="{FF2B5EF4-FFF2-40B4-BE49-F238E27FC236}">
                <a16:creationId xmlns:a16="http://schemas.microsoft.com/office/drawing/2014/main" id="{18B9DFD9-7856-BDCD-80A2-187AF127BE81}"/>
              </a:ext>
            </a:extLst>
          </p:cNvPr>
          <p:cNvSpPr>
            <a:spLocks noGrp="1"/>
          </p:cNvSpPr>
          <p:nvPr>
            <p:ph sz="quarter" idx="15"/>
          </p:nvPr>
        </p:nvSpPr>
        <p:spPr>
          <a:xfrm>
            <a:off x="673100" y="2051637"/>
            <a:ext cx="7958138" cy="4434888"/>
          </a:xfrm>
        </p:spPr>
        <p:txBody>
          <a:bodyPr/>
          <a:lstStyle/>
          <a:p>
            <a:pPr>
              <a:lnSpc>
                <a:spcPct val="150000"/>
              </a:lnSpc>
            </a:pPr>
            <a:r>
              <a:rPr lang="nl-NL" dirty="0">
                <a:effectLst/>
                <a:latin typeface="Open Sans" panose="020B0606030504020204" pitchFamily="34" charset="0"/>
                <a:ea typeface="Aptos" panose="020B0004020202020204" pitchFamily="34" charset="0"/>
              </a:rPr>
              <a:t>Zorg voor voldoende vrije werkruimte (binnen en buiten)</a:t>
            </a:r>
          </a:p>
          <a:p>
            <a:pPr>
              <a:lnSpc>
                <a:spcPct val="150000"/>
              </a:lnSpc>
            </a:pPr>
            <a:r>
              <a:rPr lang="nl-NL" dirty="0">
                <a:effectLst/>
                <a:latin typeface="Open Sans" panose="020B0606030504020204" pitchFamily="34" charset="0"/>
                <a:ea typeface="Aptos" panose="020B0004020202020204" pitchFamily="34" charset="0"/>
              </a:rPr>
              <a:t>Huisdieren uit logeren</a:t>
            </a:r>
            <a:endParaRPr lang="nl-NL" dirty="0">
              <a:latin typeface="Open Sans" panose="020B0606030504020204" pitchFamily="34" charset="0"/>
              <a:ea typeface="Aptos" panose="020B0004020202020204" pitchFamily="34" charset="0"/>
            </a:endParaRPr>
          </a:p>
          <a:p>
            <a:pPr>
              <a:lnSpc>
                <a:spcPct val="150000"/>
              </a:lnSpc>
            </a:pPr>
            <a:r>
              <a:rPr lang="nl-NL" dirty="0">
                <a:effectLst/>
                <a:latin typeface="Open Sans" panose="020B0606030504020204" pitchFamily="34" charset="0"/>
                <a:ea typeface="Aptos" panose="020B0004020202020204" pitchFamily="34" charset="0"/>
              </a:rPr>
              <a:t>Bescherm uw meubels. </a:t>
            </a:r>
          </a:p>
          <a:p>
            <a:pPr>
              <a:lnSpc>
                <a:spcPct val="150000"/>
              </a:lnSpc>
            </a:pPr>
            <a:r>
              <a:rPr lang="nl-NL" dirty="0">
                <a:latin typeface="Open Sans" panose="020B0606030504020204" pitchFamily="34" charset="0"/>
              </a:rPr>
              <a:t>Waardevolle bezittingen goed opbergen of bij familie/vrienden onder brengen</a:t>
            </a:r>
          </a:p>
          <a:p>
            <a:pPr>
              <a:lnSpc>
                <a:spcPct val="150000"/>
              </a:lnSpc>
            </a:pPr>
            <a:r>
              <a:rPr lang="nl-NL" dirty="0">
                <a:latin typeface="Open Sans" panose="020B0606030504020204" pitchFamily="34" charset="0"/>
              </a:rPr>
              <a:t>Heeft u zelf aangebrachte voorzieningen (ZAV)? Neem contact op met Portaal.</a:t>
            </a:r>
            <a:endParaRPr lang="nl-NL" dirty="0"/>
          </a:p>
          <a:p>
            <a:endParaRPr lang="nl-NL" dirty="0"/>
          </a:p>
        </p:txBody>
      </p:sp>
      <p:sp>
        <p:nvSpPr>
          <p:cNvPr id="5" name="Tijdelijke aanduiding voor dianummer 4">
            <a:extLst>
              <a:ext uri="{FF2B5EF4-FFF2-40B4-BE49-F238E27FC236}">
                <a16:creationId xmlns:a16="http://schemas.microsoft.com/office/drawing/2014/main" id="{7558E81D-2E21-B09C-08A5-58D45B27DC41}"/>
              </a:ext>
            </a:extLst>
          </p:cNvPr>
          <p:cNvSpPr>
            <a:spLocks noGrp="1"/>
          </p:cNvSpPr>
          <p:nvPr>
            <p:ph type="sldNum" sz="quarter" idx="14"/>
          </p:nvPr>
        </p:nvSpPr>
        <p:spPr/>
        <p:txBody>
          <a:bodyPr/>
          <a:lstStyle/>
          <a:p>
            <a:fld id="{F69CAE4E-E4F4-F540-B523-9F116C7F0B99}" type="slidenum">
              <a:rPr lang="nl-NL" noProof="0" smtClean="0"/>
              <a:pPr/>
              <a:t>8</a:t>
            </a:fld>
            <a:endParaRPr lang="nl-NL" noProof="0" dirty="0"/>
          </a:p>
        </p:txBody>
      </p:sp>
    </p:spTree>
    <p:extLst>
      <p:ext uri="{BB962C8B-B14F-4D97-AF65-F5344CB8AC3E}">
        <p14:creationId xmlns:p14="http://schemas.microsoft.com/office/powerpoint/2010/main" val="344105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E6F82-C190-6C5E-D327-9C35488E1EAE}"/>
              </a:ext>
            </a:extLst>
          </p:cNvPr>
          <p:cNvSpPr>
            <a:spLocks noGrp="1"/>
          </p:cNvSpPr>
          <p:nvPr>
            <p:ph type="title"/>
          </p:nvPr>
        </p:nvSpPr>
        <p:spPr/>
        <p:txBody>
          <a:bodyPr/>
          <a:lstStyle/>
          <a:p>
            <a:r>
              <a:rPr lang="nl-NL" dirty="0"/>
              <a:t>Sociaal plan</a:t>
            </a:r>
          </a:p>
        </p:txBody>
      </p:sp>
      <p:sp>
        <p:nvSpPr>
          <p:cNvPr id="3" name="Tijdelijke aanduiding voor inhoud 2">
            <a:extLst>
              <a:ext uri="{FF2B5EF4-FFF2-40B4-BE49-F238E27FC236}">
                <a16:creationId xmlns:a16="http://schemas.microsoft.com/office/drawing/2014/main" id="{9F7354AC-312E-EE2E-8FAD-E83012FEA2C2}"/>
              </a:ext>
            </a:extLst>
          </p:cNvPr>
          <p:cNvSpPr>
            <a:spLocks noGrp="1"/>
          </p:cNvSpPr>
          <p:nvPr>
            <p:ph sz="quarter" idx="15"/>
          </p:nvPr>
        </p:nvSpPr>
        <p:spPr>
          <a:xfrm>
            <a:off x="673100" y="1997849"/>
            <a:ext cx="7958138" cy="4488676"/>
          </a:xfrm>
        </p:spPr>
        <p:txBody>
          <a:bodyPr/>
          <a:lstStyle/>
          <a:p>
            <a:pPr>
              <a:lnSpc>
                <a:spcPct val="150000"/>
              </a:lnSpc>
            </a:pPr>
            <a:r>
              <a:rPr lang="nl-NL" dirty="0">
                <a:effectLst/>
                <a:ea typeface="Calibri" panose="020F0502020204030204" pitchFamily="34" charset="0"/>
                <a:cs typeface="Calibri" panose="020F0502020204030204" pitchFamily="34" charset="0"/>
              </a:rPr>
              <a:t>Afspraken over de rechten en plichten van huurders en Portaal voor dit project</a:t>
            </a:r>
          </a:p>
          <a:p>
            <a:pPr>
              <a:lnSpc>
                <a:spcPct val="150000"/>
              </a:lnSpc>
            </a:pPr>
            <a:r>
              <a:rPr lang="nl-NL" dirty="0">
                <a:effectLst/>
                <a:ea typeface="Calibri" panose="020F0502020204030204" pitchFamily="34" charset="0"/>
                <a:cs typeface="Calibri" panose="020F0502020204030204" pitchFamily="34" charset="0"/>
              </a:rPr>
              <a:t>De onderdelen in het sociaal plan:</a:t>
            </a:r>
          </a:p>
          <a:p>
            <a:pPr lvl="1">
              <a:lnSpc>
                <a:spcPct val="150000"/>
              </a:lnSpc>
            </a:pPr>
            <a:r>
              <a:rPr lang="nl-NL" sz="1600" dirty="0">
                <a:ea typeface="Calibri" panose="020F0502020204030204" pitchFamily="34" charset="0"/>
                <a:cs typeface="Calibri" panose="020F0502020204030204" pitchFamily="34" charset="0"/>
              </a:rPr>
              <a:t>Vergoeding voor overlast</a:t>
            </a:r>
          </a:p>
          <a:p>
            <a:pPr lvl="1">
              <a:lnSpc>
                <a:spcPct val="150000"/>
              </a:lnSpc>
            </a:pPr>
            <a:r>
              <a:rPr lang="nl-NL" sz="1600" dirty="0">
                <a:effectLst/>
                <a:ea typeface="Calibri" panose="020F0502020204030204" pitchFamily="34" charset="0"/>
                <a:cs typeface="Calibri" panose="020F0502020204030204" pitchFamily="34" charset="0"/>
              </a:rPr>
              <a:t>Afdekvoorzieningen, vuilcontainer, afsluitbare opslagcontainers</a:t>
            </a:r>
          </a:p>
          <a:p>
            <a:pPr lvl="1">
              <a:lnSpc>
                <a:spcPct val="150000"/>
              </a:lnSpc>
            </a:pPr>
            <a:r>
              <a:rPr lang="nl-NL" sz="1600" dirty="0">
                <a:effectLst/>
                <a:ea typeface="Calibri" panose="020F0502020204030204" pitchFamily="34" charset="0"/>
                <a:cs typeface="Calibri" panose="020F0502020204030204" pitchFamily="34" charset="0"/>
              </a:rPr>
              <a:t>Logeerwoning en rustwoning</a:t>
            </a:r>
          </a:p>
          <a:p>
            <a:pPr lvl="1">
              <a:lnSpc>
                <a:spcPct val="150000"/>
              </a:lnSpc>
            </a:pPr>
            <a:r>
              <a:rPr lang="nl-NL" sz="1600" dirty="0">
                <a:effectLst/>
                <a:ea typeface="Calibri" panose="020F0502020204030204" pitchFamily="34" charset="0"/>
                <a:cs typeface="Calibri" panose="020F0502020204030204" pitchFamily="34" charset="0"/>
              </a:rPr>
              <a:t>Douche- kook- en toiletvoorzieningen</a:t>
            </a:r>
          </a:p>
          <a:p>
            <a:pPr lvl="1">
              <a:lnSpc>
                <a:spcPct val="150000"/>
              </a:lnSpc>
            </a:pPr>
            <a:r>
              <a:rPr lang="nl-NL" sz="1600" dirty="0">
                <a:effectLst/>
                <a:ea typeface="Calibri" panose="020F0502020204030204" pitchFamily="34" charset="0"/>
                <a:cs typeface="Calibri" panose="020F0502020204030204" pitchFamily="34" charset="0"/>
              </a:rPr>
              <a:t>Afspraken over schades en ZAV</a:t>
            </a:r>
          </a:p>
          <a:p>
            <a:pPr>
              <a:lnSpc>
                <a:spcPct val="150000"/>
              </a:lnSpc>
            </a:pPr>
            <a:endParaRPr lang="nl-NL" dirty="0">
              <a:effectLst/>
              <a:ea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0D35CB63-0A73-A2BB-BA24-140F31BDD148}"/>
              </a:ext>
            </a:extLst>
          </p:cNvPr>
          <p:cNvSpPr>
            <a:spLocks noGrp="1"/>
          </p:cNvSpPr>
          <p:nvPr>
            <p:ph type="sldNum" sz="quarter" idx="14"/>
          </p:nvPr>
        </p:nvSpPr>
        <p:spPr/>
        <p:txBody>
          <a:bodyPr/>
          <a:lstStyle/>
          <a:p>
            <a:fld id="{F69CAE4E-E4F4-F540-B523-9F116C7F0B99}" type="slidenum">
              <a:rPr lang="nl-NL" noProof="0" smtClean="0"/>
              <a:pPr/>
              <a:t>9</a:t>
            </a:fld>
            <a:endParaRPr lang="nl-NL" noProof="0" dirty="0"/>
          </a:p>
        </p:txBody>
      </p:sp>
    </p:spTree>
    <p:extLst>
      <p:ext uri="{BB962C8B-B14F-4D97-AF65-F5344CB8AC3E}">
        <p14:creationId xmlns:p14="http://schemas.microsoft.com/office/powerpoint/2010/main" val="2970421565"/>
      </p:ext>
    </p:extLst>
  </p:cSld>
  <p:clrMapOvr>
    <a:masterClrMapping/>
  </p:clrMapOvr>
</p:sld>
</file>

<file path=ppt/theme/theme1.xml><?xml version="1.0" encoding="utf-8"?>
<a:theme xmlns:a="http://schemas.openxmlformats.org/drawingml/2006/main" name="Kantoorthema">
  <a:themeElements>
    <a:clrScheme name="Portaal">
      <a:dk1>
        <a:srgbClr val="000000"/>
      </a:dk1>
      <a:lt1>
        <a:srgbClr val="FFFFFF"/>
      </a:lt1>
      <a:dk2>
        <a:srgbClr val="11275E"/>
      </a:dk2>
      <a:lt2>
        <a:srgbClr val="F5EFDF"/>
      </a:lt2>
      <a:accent1>
        <a:srgbClr val="5BC5F2"/>
      </a:accent1>
      <a:accent2>
        <a:srgbClr val="E9530E"/>
      </a:accent2>
      <a:accent3>
        <a:srgbClr val="11275E"/>
      </a:accent3>
      <a:accent4>
        <a:srgbClr val="F5EFDF"/>
      </a:accent4>
      <a:accent5>
        <a:srgbClr val="932B90"/>
      </a:accent5>
      <a:accent6>
        <a:srgbClr val="F9C801"/>
      </a:accent6>
      <a:hlink>
        <a:srgbClr val="5BC5F2"/>
      </a:hlink>
      <a:folHlink>
        <a:srgbClr val="11275E"/>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Presentatie1" id="{6C9221BF-A787-4C28-946D-84CA72591106}" vid="{E79607B3-992B-4E32-9E8B-EEDCD6BF5E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2a560a-0f7f-4a88-ba63-f6f2d669b68c">
      <Terms xmlns="http://schemas.microsoft.com/office/infopath/2007/PartnerControls"/>
    </lcf76f155ced4ddcb4097134ff3c332f>
    <TaxCatchAll xmlns="467c722a-f6f4-4dfe-b0fa-01121142ef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3953E11B51E449BFD3536A0FB25A64" ma:contentTypeVersion="16" ma:contentTypeDescription="Een nieuw document maken." ma:contentTypeScope="" ma:versionID="40c31739281339ed31ace7c220ecac9e">
  <xsd:schema xmlns:xsd="http://www.w3.org/2001/XMLSchema" xmlns:xs="http://www.w3.org/2001/XMLSchema" xmlns:p="http://schemas.microsoft.com/office/2006/metadata/properties" xmlns:ns2="ea2a560a-0f7f-4a88-ba63-f6f2d669b68c" xmlns:ns3="0b6b3523-d54f-4944-bc3a-5c9d3da6f4c6" xmlns:ns4="467c722a-f6f4-4dfe-b0fa-01121142efce" targetNamespace="http://schemas.microsoft.com/office/2006/metadata/properties" ma:root="true" ma:fieldsID="61f276c44deba201d057b949ea5eb458" ns2:_="" ns3:_="" ns4:_="">
    <xsd:import namespace="ea2a560a-0f7f-4a88-ba63-f6f2d669b68c"/>
    <xsd:import namespace="0b6b3523-d54f-4944-bc3a-5c9d3da6f4c6"/>
    <xsd:import namespace="467c722a-f6f4-4dfe-b0fa-01121142ef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a560a-0f7f-4a88-ba63-f6f2d669b6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8b2ad6ac-9556-4ed2-a2f1-30057fc5af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6b3523-d54f-4944-bc3a-5c9d3da6f4c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c722a-f6f4-4dfe-b0fa-01121142ef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c5d1bd-2e31-4e9d-9375-3c1cfc6d2e6a}" ma:internalName="TaxCatchAll" ma:showField="CatchAllData" ma:web="0b6b3523-d54f-4944-bc3a-5c9d3da6f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948278-890C-4B7F-A6D8-7A20F9220F38}">
  <ds:schemaRefs>
    <ds:schemaRef ds:uri="467c722a-f6f4-4dfe-b0fa-01121142efce"/>
    <ds:schemaRef ds:uri="0b6b3523-d54f-4944-bc3a-5c9d3da6f4c6"/>
    <ds:schemaRef ds:uri="http://purl.org/dc/terms/"/>
    <ds:schemaRef ds:uri="ea2a560a-0f7f-4a88-ba63-f6f2d669b68c"/>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88B801A-9437-42B8-8076-E49905B75E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a560a-0f7f-4a88-ba63-f6f2d669b68c"/>
    <ds:schemaRef ds:uri="0b6b3523-d54f-4944-bc3a-5c9d3da6f4c6"/>
    <ds:schemaRef ds:uri="467c722a-f6f4-4dfe-b0fa-01121142e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C387A1-FBB1-4BA6-AD11-D479704EB2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PowerPoint-sjabloon Portaal</Template>
  <TotalTime>618</TotalTime>
  <Words>912</Words>
  <Application>Microsoft Office PowerPoint</Application>
  <PresentationFormat>Breedbeeld</PresentationFormat>
  <Paragraphs>161</Paragraphs>
  <Slides>12</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Aptos</vt:lpstr>
      <vt:lpstr>Wingdings</vt:lpstr>
      <vt:lpstr>Open Sans</vt:lpstr>
      <vt:lpstr>Arial</vt:lpstr>
      <vt:lpstr>Courier New</vt:lpstr>
      <vt:lpstr>Calibri</vt:lpstr>
      <vt:lpstr>Elido Regular</vt:lpstr>
      <vt:lpstr>Kantoorthema</vt:lpstr>
      <vt:lpstr>Informatie avond renovatie Ververstraat</vt:lpstr>
      <vt:lpstr>Programma</vt:lpstr>
      <vt:lpstr>Vragen? </vt:lpstr>
      <vt:lpstr>Samenvatting werkzaamheden</vt:lpstr>
      <vt:lpstr>Projectwoning</vt:lpstr>
      <vt:lpstr>Keuken, badkamer, toilet </vt:lpstr>
      <vt:lpstr>Wat betekent dit voor mij?</vt:lpstr>
      <vt:lpstr>Wat kan ik doen?</vt:lpstr>
      <vt:lpstr>Sociaal plan</vt:lpstr>
      <vt:lpstr>Tijdspad</vt:lpstr>
      <vt:lpstr>Koffie break</vt:lpstr>
      <vt:lpstr>Informatie markt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template Portaal</dc:subject>
  <dc:creator>Fritz, Ineke</dc:creator>
  <cp:keywords>Template, ppt, portaal</cp:keywords>
  <dc:description/>
  <cp:lastModifiedBy>Fritz, Ineke</cp:lastModifiedBy>
  <cp:revision>12</cp:revision>
  <dcterms:created xsi:type="dcterms:W3CDTF">2025-03-20T13:02:02Z</dcterms:created>
  <dcterms:modified xsi:type="dcterms:W3CDTF">2025-04-02T12:56:50Z</dcterms:modified>
  <cp:category>Huisstijl Portaal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0x010100433953E11B51E449BFD3536A0FB25A64</vt:lpwstr>
  </property>
</Properties>
</file>